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A10E176F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3" r:id="rId6"/>
    <p:sldId id="257" r:id="rId7"/>
    <p:sldId id="258" r:id="rId8"/>
    <p:sldId id="259" r:id="rId9"/>
    <p:sldId id="260" r:id="rId10"/>
    <p:sldId id="261" r:id="rId11"/>
    <p:sldId id="262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B17D55-8BA4-D457-C438-32227900E87B}" name="Samantha Wagner" initials="SW" userId="S::samantha.wagner@mbll.ca::80eb663e-ee0f-4762-909c-c1acabbd7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2692BC-AEDD-49B6-9DCA-DB7E7284A131}" v="50" dt="2024-12-16T20:33:55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3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Wagner" userId="80eb663e-ee0f-4762-909c-c1acabbd78eb" providerId="ADAL" clId="{E9CF9C82-D992-478E-ABB2-94481B5159F2}"/>
    <pc:docChg chg="undo custSel addSld delSld modSld">
      <pc:chgData name="Samantha Wagner" userId="80eb663e-ee0f-4762-909c-c1acabbd78eb" providerId="ADAL" clId="{E9CF9C82-D992-478E-ABB2-94481B5159F2}" dt="2024-12-13T20:47:14.792" v="922"/>
      <pc:docMkLst>
        <pc:docMk/>
      </pc:docMkLst>
      <pc:sldChg chg="addSp delSp modSp mod addCm delCm modCm">
        <pc:chgData name="Samantha Wagner" userId="80eb663e-ee0f-4762-909c-c1acabbd78eb" providerId="ADAL" clId="{E9CF9C82-D992-478E-ABB2-94481B5159F2}" dt="2024-12-13T20:47:14.792" v="922"/>
        <pc:sldMkLst>
          <pc:docMk/>
          <pc:sldMk cId="2702055279" sldId="256"/>
        </pc:sldMkLst>
        <pc:spChg chg="mod">
          <ac:chgData name="Samantha Wagner" userId="80eb663e-ee0f-4762-909c-c1acabbd78eb" providerId="ADAL" clId="{E9CF9C82-D992-478E-ABB2-94481B5159F2}" dt="2024-12-13T19:52:37.976" v="857" actId="1076"/>
          <ac:spMkLst>
            <pc:docMk/>
            <pc:sldMk cId="2702055279" sldId="256"/>
            <ac:spMk id="2" creationId="{AD6016D5-205E-5DE5-69E1-CDE854D8D953}"/>
          </ac:spMkLst>
        </pc:spChg>
        <pc:spChg chg="mod">
          <ac:chgData name="Samantha Wagner" userId="80eb663e-ee0f-4762-909c-c1acabbd78eb" providerId="ADAL" clId="{E9CF9C82-D992-478E-ABB2-94481B5159F2}" dt="2024-12-13T19:54:25.423" v="862" actId="20577"/>
          <ac:spMkLst>
            <pc:docMk/>
            <pc:sldMk cId="2702055279" sldId="256"/>
            <ac:spMk id="3" creationId="{BCE0D4B8-5D40-D289-0B99-96284D11609D}"/>
          </ac:spMkLst>
        </pc:spChg>
        <pc:spChg chg="mod">
          <ac:chgData name="Samantha Wagner" userId="80eb663e-ee0f-4762-909c-c1acabbd78eb" providerId="ADAL" clId="{E9CF9C82-D992-478E-ABB2-94481B5159F2}" dt="2024-12-13T19:41:34.694" v="421" actId="14100"/>
          <ac:spMkLst>
            <pc:docMk/>
            <pc:sldMk cId="2702055279" sldId="256"/>
            <ac:spMk id="4" creationId="{701B9F8A-BA2B-7571-07BD-CBA391F254D9}"/>
          </ac:spMkLst>
        </pc:spChg>
        <pc:spChg chg="mod">
          <ac:chgData name="Samantha Wagner" userId="80eb663e-ee0f-4762-909c-c1acabbd78eb" providerId="ADAL" clId="{E9CF9C82-D992-478E-ABB2-94481B5159F2}" dt="2024-12-13T19:41:59.416" v="426" actId="13926"/>
          <ac:spMkLst>
            <pc:docMk/>
            <pc:sldMk cId="2702055279" sldId="256"/>
            <ac:spMk id="11" creationId="{F4C54331-2BBE-CEFC-8AF9-314A99F65E7E}"/>
          </ac:spMkLst>
        </pc:spChg>
        <pc:spChg chg="add del mod">
          <ac:chgData name="Samantha Wagner" userId="80eb663e-ee0f-4762-909c-c1acabbd78eb" providerId="ADAL" clId="{E9CF9C82-D992-478E-ABB2-94481B5159F2}" dt="2024-12-13T19:41:02.982" v="418" actId="21"/>
          <ac:spMkLst>
            <pc:docMk/>
            <pc:sldMk cId="2702055279" sldId="256"/>
            <ac:spMk id="15" creationId="{480FEF5B-0937-6115-95F7-F7674DFCBB84}"/>
          </ac:spMkLst>
        </pc:spChg>
        <pc:graphicFrameChg chg="del mod modGraphic">
          <ac:chgData name="Samantha Wagner" userId="80eb663e-ee0f-4762-909c-c1acabbd78eb" providerId="ADAL" clId="{E9CF9C82-D992-478E-ABB2-94481B5159F2}" dt="2024-12-13T19:36:17.697" v="170" actId="478"/>
          <ac:graphicFrameMkLst>
            <pc:docMk/>
            <pc:sldMk cId="2702055279" sldId="256"/>
            <ac:graphicFrameMk id="5" creationId="{C5AE6F92-46C2-0370-6846-6956FC0F1C7E}"/>
          </ac:graphicFrameMkLst>
        </pc:graphicFrameChg>
        <pc:graphicFrameChg chg="add del mod modGraphic">
          <ac:chgData name="Samantha Wagner" userId="80eb663e-ee0f-4762-909c-c1acabbd78eb" providerId="ADAL" clId="{E9CF9C82-D992-478E-ABB2-94481B5159F2}" dt="2024-12-13T19:34:32.718" v="114" actId="21"/>
          <ac:graphicFrameMkLst>
            <pc:docMk/>
            <pc:sldMk cId="2702055279" sldId="256"/>
            <ac:graphicFrameMk id="6" creationId="{A4B7BC59-EDAE-9B7F-1F5C-23FD89CF6F3F}"/>
          </ac:graphicFrameMkLst>
        </pc:graphicFrameChg>
        <pc:graphicFrameChg chg="add del mod modGraphic">
          <ac:chgData name="Samantha Wagner" userId="80eb663e-ee0f-4762-909c-c1acabbd78eb" providerId="ADAL" clId="{E9CF9C82-D992-478E-ABB2-94481B5159F2}" dt="2024-12-13T19:37:15.667" v="174" actId="478"/>
          <ac:graphicFrameMkLst>
            <pc:docMk/>
            <pc:sldMk cId="2702055279" sldId="256"/>
            <ac:graphicFrameMk id="7" creationId="{E418E20C-22FC-6602-9643-FC7BB0947853}"/>
          </ac:graphicFrameMkLst>
        </pc:graphicFrameChg>
        <pc:graphicFrameChg chg="add mod">
          <ac:chgData name="Samantha Wagner" userId="80eb663e-ee0f-4762-909c-c1acabbd78eb" providerId="ADAL" clId="{E9CF9C82-D992-478E-ABB2-94481B5159F2}" dt="2024-12-13T19:37:01.997" v="171"/>
          <ac:graphicFrameMkLst>
            <pc:docMk/>
            <pc:sldMk cId="2702055279" sldId="256"/>
            <ac:graphicFrameMk id="8" creationId="{C3146F20-CF47-8917-3237-8EDFBC6A4F69}"/>
          </ac:graphicFrameMkLst>
        </pc:graphicFrameChg>
        <pc:graphicFrameChg chg="del">
          <ac:chgData name="Samantha Wagner" userId="80eb663e-ee0f-4762-909c-c1acabbd78eb" providerId="ADAL" clId="{E9CF9C82-D992-478E-ABB2-94481B5159F2}" dt="2024-12-13T19:30:36.407" v="76" actId="478"/>
          <ac:graphicFrameMkLst>
            <pc:docMk/>
            <pc:sldMk cId="2702055279" sldId="256"/>
            <ac:graphicFrameMk id="9" creationId="{6E62E683-CB82-74AA-1D81-BAA11C4078EE}"/>
          </ac:graphicFrameMkLst>
        </pc:graphicFrameChg>
        <pc:graphicFrameChg chg="del">
          <ac:chgData name="Samantha Wagner" userId="80eb663e-ee0f-4762-909c-c1acabbd78eb" providerId="ADAL" clId="{E9CF9C82-D992-478E-ABB2-94481B5159F2}" dt="2024-12-13T19:30:33.169" v="75" actId="21"/>
          <ac:graphicFrameMkLst>
            <pc:docMk/>
            <pc:sldMk cId="2702055279" sldId="256"/>
            <ac:graphicFrameMk id="10" creationId="{53DDBF5E-3744-A9E6-9206-D071CBFC1AA7}"/>
          </ac:graphicFrameMkLst>
        </pc:graphicFrameChg>
        <pc:graphicFrameChg chg="add mod modGraphic">
          <ac:chgData name="Samantha Wagner" userId="80eb663e-ee0f-4762-909c-c1acabbd78eb" providerId="ADAL" clId="{E9CF9C82-D992-478E-ABB2-94481B5159F2}" dt="2024-12-13T19:42:12.242" v="427" actId="255"/>
          <ac:graphicFrameMkLst>
            <pc:docMk/>
            <pc:sldMk cId="2702055279" sldId="256"/>
            <ac:graphicFrameMk id="12" creationId="{C1AFD0E7-B8B5-B6CB-F9AC-1EE966767027}"/>
          </ac:graphicFrameMkLst>
        </pc:graphicFrameChg>
        <pc:graphicFrameChg chg="add mod modGraphic">
          <ac:chgData name="Samantha Wagner" userId="80eb663e-ee0f-4762-909c-c1acabbd78eb" providerId="ADAL" clId="{E9CF9C82-D992-478E-ABB2-94481B5159F2}" dt="2024-12-13T19:50:28.399" v="535" actId="20577"/>
          <ac:graphicFrameMkLst>
            <pc:docMk/>
            <pc:sldMk cId="2702055279" sldId="256"/>
            <ac:graphicFrameMk id="13" creationId="{F4E51112-9A39-C9E7-DE8A-370BE6332D66}"/>
          </ac:graphicFrameMkLst>
        </pc:graphicFrameChg>
        <pc:graphicFrameChg chg="add mod modGraphic">
          <ac:chgData name="Samantha Wagner" userId="80eb663e-ee0f-4762-909c-c1acabbd78eb" providerId="ADAL" clId="{E9CF9C82-D992-478E-ABB2-94481B5159F2}" dt="2024-12-13T19:51:09.133" v="587" actId="2165"/>
          <ac:graphicFrameMkLst>
            <pc:docMk/>
            <pc:sldMk cId="2702055279" sldId="256"/>
            <ac:graphicFrameMk id="14" creationId="{CF377A00-9C47-3A91-EDA8-10F6D668AE3A}"/>
          </ac:graphicFrameMkLst>
        </pc:graphicFrameChg>
        <pc:picChg chg="add del mod">
          <ac:chgData name="Samantha Wagner" userId="80eb663e-ee0f-4762-909c-c1acabbd78eb" providerId="ADAL" clId="{E9CF9C82-D992-478E-ABB2-94481B5159F2}" dt="2024-12-13T19:41:56.323" v="425" actId="478"/>
          <ac:picMkLst>
            <pc:docMk/>
            <pc:sldMk cId="2702055279" sldId="256"/>
            <ac:picMk id="17" creationId="{7BC42E84-2F6D-13E8-BB8E-E662284789C6}"/>
          </ac:picMkLst>
        </pc:picChg>
        <pc:picChg chg="add mod">
          <ac:chgData name="Samantha Wagner" userId="80eb663e-ee0f-4762-909c-c1acabbd78eb" providerId="ADAL" clId="{E9CF9C82-D992-478E-ABB2-94481B5159F2}" dt="2024-12-13T19:59:23.811" v="867" actId="1076"/>
          <ac:picMkLst>
            <pc:docMk/>
            <pc:sldMk cId="2702055279" sldId="256"/>
            <ac:picMk id="19" creationId="{B0CFB6DD-4F01-2E97-1CB5-C9DF0A727BA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amantha Wagner" userId="80eb663e-ee0f-4762-909c-c1acabbd78eb" providerId="ADAL" clId="{E9CF9C82-D992-478E-ABB2-94481B5159F2}" dt="2024-12-13T20:45:50.714" v="919"/>
              <pc2:cmMkLst xmlns:pc2="http://schemas.microsoft.com/office/powerpoint/2019/9/main/command">
                <pc:docMk/>
                <pc:sldMk cId="2702055279" sldId="256"/>
                <pc2:cmMk id="{00474851-975D-472C-9AAC-A7846E33C3C3}"/>
              </pc2:cmMkLst>
            </pc226:cmChg>
            <pc226:cmChg xmlns:pc226="http://schemas.microsoft.com/office/powerpoint/2022/06/main/command" chg="add mod">
              <pc226:chgData name="Samantha Wagner" userId="80eb663e-ee0f-4762-909c-c1acabbd78eb" providerId="ADAL" clId="{E9CF9C82-D992-478E-ABB2-94481B5159F2}" dt="2024-12-13T20:47:14.792" v="922"/>
              <pc2:cmMkLst xmlns:pc2="http://schemas.microsoft.com/office/powerpoint/2019/9/main/command">
                <pc:docMk/>
                <pc:sldMk cId="2702055279" sldId="256"/>
                <pc2:cmMk id="{58E39C71-8EB6-4978-B00E-E6303590D37E}"/>
              </pc2:cmMkLst>
            </pc226:cmChg>
            <pc226:cmChg xmlns:pc226="http://schemas.microsoft.com/office/powerpoint/2022/06/main/command" chg="add del">
              <pc226:chgData name="Samantha Wagner" userId="80eb663e-ee0f-4762-909c-c1acabbd78eb" providerId="ADAL" clId="{E9CF9C82-D992-478E-ABB2-94481B5159F2}" dt="2024-12-13T20:46:26.524" v="921"/>
              <pc2:cmMkLst xmlns:pc2="http://schemas.microsoft.com/office/powerpoint/2019/9/main/command">
                <pc:docMk/>
                <pc:sldMk cId="2702055279" sldId="256"/>
                <pc2:cmMk id="{21D9D995-645B-48A5-98B1-448DFE7C82A6}"/>
              </pc2:cmMkLst>
            </pc226:cmChg>
          </p:ext>
        </pc:extLst>
      </pc:sldChg>
      <pc:sldChg chg="addSp delSp modSp add mod">
        <pc:chgData name="Samantha Wagner" userId="80eb663e-ee0f-4762-909c-c1acabbd78eb" providerId="ADAL" clId="{E9CF9C82-D992-478E-ABB2-94481B5159F2}" dt="2024-12-13T20:00:54.863" v="882" actId="6549"/>
        <pc:sldMkLst>
          <pc:docMk/>
          <pc:sldMk cId="151393130" sldId="257"/>
        </pc:sldMkLst>
        <pc:graphicFrameChg chg="add mod modGraphic">
          <ac:chgData name="Samantha Wagner" userId="80eb663e-ee0f-4762-909c-c1acabbd78eb" providerId="ADAL" clId="{E9CF9C82-D992-478E-ABB2-94481B5159F2}" dt="2024-12-13T20:00:54.863" v="882" actId="6549"/>
          <ac:graphicFrameMkLst>
            <pc:docMk/>
            <pc:sldMk cId="151393130" sldId="257"/>
            <ac:graphicFrameMk id="5" creationId="{5D2834C8-37D5-E37E-5B22-CEE1306EF565}"/>
          </ac:graphicFrameMkLst>
        </pc:graphicFrameChg>
        <pc:graphicFrameChg chg="mod modGraphic">
          <ac:chgData name="Samantha Wagner" userId="80eb663e-ee0f-4762-909c-c1acabbd78eb" providerId="ADAL" clId="{E9CF9C82-D992-478E-ABB2-94481B5159F2}" dt="2024-12-13T19:42:44.088" v="430"/>
          <ac:graphicFrameMkLst>
            <pc:docMk/>
            <pc:sldMk cId="151393130" sldId="257"/>
            <ac:graphicFrameMk id="12" creationId="{C1AFD0E7-B8B5-B6CB-F9AC-1EE966767027}"/>
          </ac:graphicFrameMkLst>
        </pc:graphicFrameChg>
        <pc:graphicFrameChg chg="del">
          <ac:chgData name="Samantha Wagner" userId="80eb663e-ee0f-4762-909c-c1acabbd78eb" providerId="ADAL" clId="{E9CF9C82-D992-478E-ABB2-94481B5159F2}" dt="2024-12-13T20:00:25.393" v="873" actId="478"/>
          <ac:graphicFrameMkLst>
            <pc:docMk/>
            <pc:sldMk cId="151393130" sldId="257"/>
            <ac:graphicFrameMk id="13" creationId="{F4E51112-9A39-C9E7-DE8A-370BE6332D66}"/>
          </ac:graphicFrameMkLst>
        </pc:graphicFrameChg>
      </pc:sldChg>
      <pc:sldChg chg="del">
        <pc:chgData name="Samantha Wagner" userId="80eb663e-ee0f-4762-909c-c1acabbd78eb" providerId="ADAL" clId="{E9CF9C82-D992-478E-ABB2-94481B5159F2}" dt="2024-12-13T19:40:07.885" v="338" actId="2696"/>
        <pc:sldMkLst>
          <pc:docMk/>
          <pc:sldMk cId="1650929136" sldId="257"/>
        </pc:sldMkLst>
      </pc:sldChg>
      <pc:sldChg chg="modSp add mod">
        <pc:chgData name="Samantha Wagner" userId="80eb663e-ee0f-4762-909c-c1acabbd78eb" providerId="ADAL" clId="{E9CF9C82-D992-478E-ABB2-94481B5159F2}" dt="2024-12-13T20:04:08.222" v="917" actId="6549"/>
        <pc:sldMkLst>
          <pc:docMk/>
          <pc:sldMk cId="2464784775" sldId="258"/>
        </pc:sldMkLst>
        <pc:graphicFrameChg chg="mod">
          <ac:chgData name="Samantha Wagner" userId="80eb663e-ee0f-4762-909c-c1acabbd78eb" providerId="ADAL" clId="{E9CF9C82-D992-478E-ABB2-94481B5159F2}" dt="2024-12-13T19:43:09.520" v="432"/>
          <ac:graphicFrameMkLst>
            <pc:docMk/>
            <pc:sldMk cId="2464784775" sldId="258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4:08.222" v="917" actId="6549"/>
          <ac:graphicFrameMkLst>
            <pc:docMk/>
            <pc:sldMk cId="2464784775" sldId="258"/>
            <ac:graphicFrameMk id="13" creationId="{F4E51112-9A39-C9E7-DE8A-370BE6332D66}"/>
          </ac:graphicFrameMkLst>
        </pc:graphicFrameChg>
      </pc:sldChg>
      <pc:sldChg chg="modSp add mod">
        <pc:chgData name="Samantha Wagner" userId="80eb663e-ee0f-4762-909c-c1acabbd78eb" providerId="ADAL" clId="{E9CF9C82-D992-478E-ABB2-94481B5159F2}" dt="2024-12-13T20:04:03.324" v="916" actId="6549"/>
        <pc:sldMkLst>
          <pc:docMk/>
          <pc:sldMk cId="1757953734" sldId="259"/>
        </pc:sldMkLst>
        <pc:graphicFrameChg chg="mod">
          <ac:chgData name="Samantha Wagner" userId="80eb663e-ee0f-4762-909c-c1acabbd78eb" providerId="ADAL" clId="{E9CF9C82-D992-478E-ABB2-94481B5159F2}" dt="2024-12-13T19:43:35.926" v="434"/>
          <ac:graphicFrameMkLst>
            <pc:docMk/>
            <pc:sldMk cId="1757953734" sldId="259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4:03.324" v="916" actId="6549"/>
          <ac:graphicFrameMkLst>
            <pc:docMk/>
            <pc:sldMk cId="1757953734" sldId="259"/>
            <ac:graphicFrameMk id="13" creationId="{F4E51112-9A39-C9E7-DE8A-370BE6332D66}"/>
          </ac:graphicFrameMkLst>
        </pc:graphicFrameChg>
      </pc:sldChg>
      <pc:sldChg chg="modSp add mod">
        <pc:chgData name="Samantha Wagner" userId="80eb663e-ee0f-4762-909c-c1acabbd78eb" providerId="ADAL" clId="{E9CF9C82-D992-478E-ABB2-94481B5159F2}" dt="2024-12-13T20:04:00.196" v="915" actId="6549"/>
        <pc:sldMkLst>
          <pc:docMk/>
          <pc:sldMk cId="2095156147" sldId="260"/>
        </pc:sldMkLst>
        <pc:graphicFrameChg chg="mod">
          <ac:chgData name="Samantha Wagner" userId="80eb663e-ee0f-4762-909c-c1acabbd78eb" providerId="ADAL" clId="{E9CF9C82-D992-478E-ABB2-94481B5159F2}" dt="2024-12-13T19:43:52.223" v="436"/>
          <ac:graphicFrameMkLst>
            <pc:docMk/>
            <pc:sldMk cId="2095156147" sldId="260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4:00.196" v="915" actId="6549"/>
          <ac:graphicFrameMkLst>
            <pc:docMk/>
            <pc:sldMk cId="2095156147" sldId="260"/>
            <ac:graphicFrameMk id="13" creationId="{F4E51112-9A39-C9E7-DE8A-370BE6332D66}"/>
          </ac:graphicFrameMkLst>
        </pc:graphicFrameChg>
      </pc:sldChg>
      <pc:sldChg chg="modSp add mod">
        <pc:chgData name="Samantha Wagner" userId="80eb663e-ee0f-4762-909c-c1acabbd78eb" providerId="ADAL" clId="{E9CF9C82-D992-478E-ABB2-94481B5159F2}" dt="2024-12-13T20:03:55.006" v="914" actId="6549"/>
        <pc:sldMkLst>
          <pc:docMk/>
          <pc:sldMk cId="1146437966" sldId="261"/>
        </pc:sldMkLst>
        <pc:graphicFrameChg chg="mod modGraphic">
          <ac:chgData name="Samantha Wagner" userId="80eb663e-ee0f-4762-909c-c1acabbd78eb" providerId="ADAL" clId="{E9CF9C82-D992-478E-ABB2-94481B5159F2}" dt="2024-12-13T20:03:43.420" v="912" actId="20577"/>
          <ac:graphicFrameMkLst>
            <pc:docMk/>
            <pc:sldMk cId="1146437966" sldId="261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3:55.006" v="914" actId="6549"/>
          <ac:graphicFrameMkLst>
            <pc:docMk/>
            <pc:sldMk cId="1146437966" sldId="261"/>
            <ac:graphicFrameMk id="13" creationId="{F4E51112-9A39-C9E7-DE8A-370BE6332D66}"/>
          </ac:graphicFrameMkLst>
        </pc:graphicFrameChg>
      </pc:sldChg>
      <pc:sldChg chg="add del">
        <pc:chgData name="Samantha Wagner" userId="80eb663e-ee0f-4762-909c-c1acabbd78eb" providerId="ADAL" clId="{E9CF9C82-D992-478E-ABB2-94481B5159F2}" dt="2024-12-13T19:44:55.847" v="438" actId="2696"/>
        <pc:sldMkLst>
          <pc:docMk/>
          <pc:sldMk cId="2835209214" sldId="261"/>
        </pc:sldMkLst>
      </pc:sldChg>
      <pc:sldChg chg="modSp add mod">
        <pc:chgData name="Samantha Wagner" userId="80eb663e-ee0f-4762-909c-c1acabbd78eb" providerId="ADAL" clId="{E9CF9C82-D992-478E-ABB2-94481B5159F2}" dt="2024-12-13T20:03:50.700" v="913" actId="6549"/>
        <pc:sldMkLst>
          <pc:docMk/>
          <pc:sldMk cId="3497601421" sldId="262"/>
        </pc:sldMkLst>
        <pc:graphicFrameChg chg="mod modGraphic">
          <ac:chgData name="Samantha Wagner" userId="80eb663e-ee0f-4762-909c-c1acabbd78eb" providerId="ADAL" clId="{E9CF9C82-D992-478E-ABB2-94481B5159F2}" dt="2024-12-13T19:48:17.677" v="446" actId="20577"/>
          <ac:graphicFrameMkLst>
            <pc:docMk/>
            <pc:sldMk cId="3497601421" sldId="262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3:50.700" v="913" actId="6549"/>
          <ac:graphicFrameMkLst>
            <pc:docMk/>
            <pc:sldMk cId="3497601421" sldId="262"/>
            <ac:graphicFrameMk id="13" creationId="{F4E51112-9A39-C9E7-DE8A-370BE6332D66}"/>
          </ac:graphicFrameMkLst>
        </pc:graphicFrameChg>
      </pc:sldChg>
      <pc:sldChg chg="modSp add mod">
        <pc:chgData name="Samantha Wagner" userId="80eb663e-ee0f-4762-909c-c1acabbd78eb" providerId="ADAL" clId="{E9CF9C82-D992-478E-ABB2-94481B5159F2}" dt="2024-12-13T20:00:46.918" v="881" actId="6549"/>
        <pc:sldMkLst>
          <pc:docMk/>
          <pc:sldMk cId="2372815527" sldId="263"/>
        </pc:sldMkLst>
        <pc:graphicFrameChg chg="modGraphic">
          <ac:chgData name="Samantha Wagner" userId="80eb663e-ee0f-4762-909c-c1acabbd78eb" providerId="ADAL" clId="{E9CF9C82-D992-478E-ABB2-94481B5159F2}" dt="2024-12-13T19:59:51.956" v="868" actId="20577"/>
          <ac:graphicFrameMkLst>
            <pc:docMk/>
            <pc:sldMk cId="2372815527" sldId="263"/>
            <ac:graphicFrameMk id="12" creationId="{C1AFD0E7-B8B5-B6CB-F9AC-1EE966767027}"/>
          </ac:graphicFrameMkLst>
        </pc:graphicFrameChg>
        <pc:graphicFrameChg chg="modGraphic">
          <ac:chgData name="Samantha Wagner" userId="80eb663e-ee0f-4762-909c-c1acabbd78eb" providerId="ADAL" clId="{E9CF9C82-D992-478E-ABB2-94481B5159F2}" dt="2024-12-13T20:00:46.918" v="881" actId="6549"/>
          <ac:graphicFrameMkLst>
            <pc:docMk/>
            <pc:sldMk cId="2372815527" sldId="263"/>
            <ac:graphicFrameMk id="13" creationId="{F4E51112-9A39-C9E7-DE8A-370BE6332D66}"/>
          </ac:graphicFrameMkLst>
        </pc:graphicFrameChg>
      </pc:sldChg>
    </pc:docChg>
  </pc:docChgLst>
  <pc:docChgLst>
    <pc:chgData name="Erin Dale" userId="1946a04b-f154-4caa-97db-0b7c008ef2ba" providerId="ADAL" clId="{172692BC-AEDD-49B6-9DCA-DB7E7284A131}"/>
    <pc:docChg chg="modSld">
      <pc:chgData name="Erin Dale" userId="1946a04b-f154-4caa-97db-0b7c008ef2ba" providerId="ADAL" clId="{172692BC-AEDD-49B6-9DCA-DB7E7284A131}" dt="2024-12-16T20:33:55.058" v="50" actId="20577"/>
      <pc:docMkLst>
        <pc:docMk/>
      </pc:docMkLst>
      <pc:sldChg chg="modSp mod">
        <pc:chgData name="Erin Dale" userId="1946a04b-f154-4caa-97db-0b7c008ef2ba" providerId="ADAL" clId="{172692BC-AEDD-49B6-9DCA-DB7E7284A131}" dt="2024-12-16T20:26:19.726" v="3" actId="6549"/>
        <pc:sldMkLst>
          <pc:docMk/>
          <pc:sldMk cId="2702055279" sldId="256"/>
        </pc:sldMkLst>
        <pc:graphicFrameChg chg="mod modGraphic">
          <ac:chgData name="Erin Dale" userId="1946a04b-f154-4caa-97db-0b7c008ef2ba" providerId="ADAL" clId="{172692BC-AEDD-49B6-9DCA-DB7E7284A131}" dt="2024-12-16T20:26:19.726" v="3" actId="6549"/>
          <ac:graphicFrameMkLst>
            <pc:docMk/>
            <pc:sldMk cId="2702055279" sldId="256"/>
            <ac:graphicFrameMk id="14" creationId="{CF377A00-9C47-3A91-EDA8-10F6D668AE3A}"/>
          </ac:graphicFrameMkLst>
        </pc:graphicFrameChg>
      </pc:sldChg>
      <pc:sldChg chg="modSp mod">
        <pc:chgData name="Erin Dale" userId="1946a04b-f154-4caa-97db-0b7c008ef2ba" providerId="ADAL" clId="{172692BC-AEDD-49B6-9DCA-DB7E7284A131}" dt="2024-12-16T20:33:55.058" v="50" actId="20577"/>
        <pc:sldMkLst>
          <pc:docMk/>
          <pc:sldMk cId="151393130" sldId="257"/>
        </pc:sldMkLst>
        <pc:graphicFrameChg chg="modGraphic">
          <ac:chgData name="Erin Dale" userId="1946a04b-f154-4caa-97db-0b7c008ef2ba" providerId="ADAL" clId="{172692BC-AEDD-49B6-9DCA-DB7E7284A131}" dt="2024-12-16T20:33:55.058" v="50" actId="20577"/>
          <ac:graphicFrameMkLst>
            <pc:docMk/>
            <pc:sldMk cId="151393130" sldId="257"/>
            <ac:graphicFrameMk id="14" creationId="{CF377A00-9C47-3A91-EDA8-10F6D668AE3A}"/>
          </ac:graphicFrameMkLst>
        </pc:graphicFrameChg>
      </pc:sldChg>
    </pc:docChg>
  </pc:docChgLst>
  <pc:docChgLst>
    <pc:chgData name="Samantha Wagner" userId="80eb663e-ee0f-4762-909c-c1acabbd78eb" providerId="ADAL" clId="{8031931A-1821-474F-90E9-75A73AFBA948}"/>
    <pc:docChg chg="modSld">
      <pc:chgData name="Samantha Wagner" userId="80eb663e-ee0f-4762-909c-c1acabbd78eb" providerId="ADAL" clId="{8031931A-1821-474F-90E9-75A73AFBA948}" dt="2024-12-16T21:12:51.402" v="73"/>
      <pc:docMkLst>
        <pc:docMk/>
      </pc:docMkLst>
      <pc:sldChg chg="modSp mod modCm">
        <pc:chgData name="Samantha Wagner" userId="80eb663e-ee0f-4762-909c-c1acabbd78eb" providerId="ADAL" clId="{8031931A-1821-474F-90E9-75A73AFBA948}" dt="2024-12-16T21:12:51.402" v="73"/>
        <pc:sldMkLst>
          <pc:docMk/>
          <pc:sldMk cId="2702055279" sldId="256"/>
        </pc:sldMkLst>
        <pc:spChg chg="mod">
          <ac:chgData name="Samantha Wagner" userId="80eb663e-ee0f-4762-909c-c1acabbd78eb" providerId="ADAL" clId="{8031931A-1821-474F-90E9-75A73AFBA948}" dt="2024-12-16T20:21:23.495" v="1" actId="20577"/>
          <ac:spMkLst>
            <pc:docMk/>
            <pc:sldMk cId="2702055279" sldId="256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7:05.716" v="19" actId="14100"/>
          <ac:spMkLst>
            <pc:docMk/>
            <pc:sldMk cId="2702055279" sldId="256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06:56.804" v="17" actId="14100"/>
          <ac:graphicFrameMkLst>
            <pc:docMk/>
            <pc:sldMk cId="2702055279" sldId="256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07:00.224" v="18" actId="14100"/>
          <ac:graphicFrameMkLst>
            <pc:docMk/>
            <pc:sldMk cId="2702055279" sldId="256"/>
            <ac:graphicFrameMk id="13" creationId="{F4E51112-9A39-C9E7-DE8A-370BE6332D66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mantha Wagner" userId="80eb663e-ee0f-4762-909c-c1acabbd78eb" providerId="ADAL" clId="{8031931A-1821-474F-90E9-75A73AFBA948}" dt="2024-12-16T21:12:51.402" v="73"/>
              <pc2:cmMkLst xmlns:pc2="http://schemas.microsoft.com/office/powerpoint/2019/9/main/command">
                <pc:docMk/>
                <pc:sldMk cId="2702055279" sldId="256"/>
                <pc2:cmMk id="{58E39C71-8EB6-4978-B00E-E6303590D37E}"/>
              </pc2:cmMkLst>
            </pc226:cmChg>
          </p:ext>
        </pc:extLst>
      </pc:sldChg>
      <pc:sldChg chg="modSp mod">
        <pc:chgData name="Samantha Wagner" userId="80eb663e-ee0f-4762-909c-c1acabbd78eb" providerId="ADAL" clId="{8031931A-1821-474F-90E9-75A73AFBA948}" dt="2024-12-16T21:08:47.401" v="34" actId="14100"/>
        <pc:sldMkLst>
          <pc:docMk/>
          <pc:sldMk cId="151393130" sldId="257"/>
        </pc:sldMkLst>
        <pc:spChg chg="mod">
          <ac:chgData name="Samantha Wagner" userId="80eb663e-ee0f-4762-909c-c1acabbd78eb" providerId="ADAL" clId="{8031931A-1821-474F-90E9-75A73AFBA948}" dt="2024-12-16T20:21:31.237" v="5" actId="20577"/>
          <ac:spMkLst>
            <pc:docMk/>
            <pc:sldMk cId="151393130" sldId="257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7:59.742" v="27" actId="14100"/>
          <ac:spMkLst>
            <pc:docMk/>
            <pc:sldMk cId="151393130" sldId="257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08:47.401" v="34" actId="14100"/>
          <ac:graphicFrameMkLst>
            <pc:docMk/>
            <pc:sldMk cId="151393130" sldId="257"/>
            <ac:graphicFrameMk id="5" creationId="{5D2834C8-37D5-E37E-5B22-CEE1306EF565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08:03.407" v="28" actId="14100"/>
          <ac:graphicFrameMkLst>
            <pc:docMk/>
            <pc:sldMk cId="151393130" sldId="257"/>
            <ac:graphicFrameMk id="12" creationId="{C1AFD0E7-B8B5-B6CB-F9AC-1EE966767027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09:14.311" v="42" actId="14100"/>
        <pc:sldMkLst>
          <pc:docMk/>
          <pc:sldMk cId="2464784775" sldId="258"/>
        </pc:sldMkLst>
        <pc:spChg chg="mod">
          <ac:chgData name="Samantha Wagner" userId="80eb663e-ee0f-4762-909c-c1acabbd78eb" providerId="ADAL" clId="{8031931A-1821-474F-90E9-75A73AFBA948}" dt="2024-12-16T20:21:33.990" v="7" actId="20577"/>
          <ac:spMkLst>
            <pc:docMk/>
            <pc:sldMk cId="2464784775" sldId="258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8:57.733" v="36" actId="14100"/>
          <ac:spMkLst>
            <pc:docMk/>
            <pc:sldMk cId="2464784775" sldId="258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09:03.450" v="38" actId="14100"/>
          <ac:graphicFrameMkLst>
            <pc:docMk/>
            <pc:sldMk cId="2464784775" sldId="258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09:14.311" v="42" actId="14100"/>
          <ac:graphicFrameMkLst>
            <pc:docMk/>
            <pc:sldMk cId="2464784775" sldId="258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09:41.574" v="47" actId="14100"/>
        <pc:sldMkLst>
          <pc:docMk/>
          <pc:sldMk cId="1757953734" sldId="259"/>
        </pc:sldMkLst>
        <pc:spChg chg="mod">
          <ac:chgData name="Samantha Wagner" userId="80eb663e-ee0f-4762-909c-c1acabbd78eb" providerId="ADAL" clId="{8031931A-1821-474F-90E9-75A73AFBA948}" dt="2024-12-16T20:21:37.818" v="9" actId="20577"/>
          <ac:spMkLst>
            <pc:docMk/>
            <pc:sldMk cId="1757953734" sldId="259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9:36.384" v="46" actId="14100"/>
          <ac:spMkLst>
            <pc:docMk/>
            <pc:sldMk cId="1757953734" sldId="259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09:41.574" v="47" actId="14100"/>
          <ac:graphicFrameMkLst>
            <pc:docMk/>
            <pc:sldMk cId="1757953734" sldId="259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09:33.961" v="45" actId="14100"/>
          <ac:graphicFrameMkLst>
            <pc:docMk/>
            <pc:sldMk cId="1757953734" sldId="259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10:15.993" v="55" actId="14100"/>
        <pc:sldMkLst>
          <pc:docMk/>
          <pc:sldMk cId="2095156147" sldId="260"/>
        </pc:sldMkLst>
        <pc:spChg chg="mod">
          <ac:chgData name="Samantha Wagner" userId="80eb663e-ee0f-4762-909c-c1acabbd78eb" providerId="ADAL" clId="{8031931A-1821-474F-90E9-75A73AFBA948}" dt="2024-12-16T20:21:40.728" v="11" actId="20577"/>
          <ac:spMkLst>
            <pc:docMk/>
            <pc:sldMk cId="2095156147" sldId="260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9:56.305" v="51" actId="14100"/>
          <ac:spMkLst>
            <pc:docMk/>
            <pc:sldMk cId="2095156147" sldId="260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10:05.964" v="53" actId="14100"/>
          <ac:graphicFrameMkLst>
            <pc:docMk/>
            <pc:sldMk cId="2095156147" sldId="260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10:15.993" v="55" actId="14100"/>
          <ac:graphicFrameMkLst>
            <pc:docMk/>
            <pc:sldMk cId="2095156147" sldId="260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10:59.824" v="66" actId="14100"/>
        <pc:sldMkLst>
          <pc:docMk/>
          <pc:sldMk cId="1146437966" sldId="261"/>
        </pc:sldMkLst>
        <pc:spChg chg="mod">
          <ac:chgData name="Samantha Wagner" userId="80eb663e-ee0f-4762-909c-c1acabbd78eb" providerId="ADAL" clId="{8031931A-1821-474F-90E9-75A73AFBA948}" dt="2024-12-16T20:21:45.502" v="13" actId="20577"/>
          <ac:spMkLst>
            <pc:docMk/>
            <pc:sldMk cId="1146437966" sldId="261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10:27.235" v="58" actId="14100"/>
          <ac:spMkLst>
            <pc:docMk/>
            <pc:sldMk cId="1146437966" sldId="261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10:32.919" v="60" actId="14100"/>
          <ac:graphicFrameMkLst>
            <pc:docMk/>
            <pc:sldMk cId="1146437966" sldId="261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10:59.824" v="66" actId="14100"/>
          <ac:graphicFrameMkLst>
            <pc:docMk/>
            <pc:sldMk cId="1146437966" sldId="261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11:20.260" v="72" actId="14100"/>
        <pc:sldMkLst>
          <pc:docMk/>
          <pc:sldMk cId="3497601421" sldId="262"/>
        </pc:sldMkLst>
        <pc:spChg chg="mod">
          <ac:chgData name="Samantha Wagner" userId="80eb663e-ee0f-4762-909c-c1acabbd78eb" providerId="ADAL" clId="{8031931A-1821-474F-90E9-75A73AFBA948}" dt="2024-12-16T20:21:49.127" v="15" actId="20577"/>
          <ac:spMkLst>
            <pc:docMk/>
            <pc:sldMk cId="3497601421" sldId="262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11:20.260" v="72" actId="14100"/>
          <ac:spMkLst>
            <pc:docMk/>
            <pc:sldMk cId="3497601421" sldId="262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11:12.273" v="69" actId="14100"/>
          <ac:graphicFrameMkLst>
            <pc:docMk/>
            <pc:sldMk cId="3497601421" sldId="262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11:16.759" v="71" actId="14100"/>
          <ac:graphicFrameMkLst>
            <pc:docMk/>
            <pc:sldMk cId="3497601421" sldId="262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8031931A-1821-474F-90E9-75A73AFBA948}" dt="2024-12-16T21:08:38.605" v="33" actId="14100"/>
        <pc:sldMkLst>
          <pc:docMk/>
          <pc:sldMk cId="2372815527" sldId="263"/>
        </pc:sldMkLst>
        <pc:spChg chg="mod">
          <ac:chgData name="Samantha Wagner" userId="80eb663e-ee0f-4762-909c-c1acabbd78eb" providerId="ADAL" clId="{8031931A-1821-474F-90E9-75A73AFBA948}" dt="2024-12-16T20:21:27.158" v="3" actId="20577"/>
          <ac:spMkLst>
            <pc:docMk/>
            <pc:sldMk cId="2372815527" sldId="263"/>
            <ac:spMk id="2" creationId="{AD6016D5-205E-5DE5-69E1-CDE854D8D953}"/>
          </ac:spMkLst>
        </pc:spChg>
        <pc:spChg chg="mod">
          <ac:chgData name="Samantha Wagner" userId="80eb663e-ee0f-4762-909c-c1acabbd78eb" providerId="ADAL" clId="{8031931A-1821-474F-90E9-75A73AFBA948}" dt="2024-12-16T21:07:23.082" v="23" actId="14100"/>
          <ac:spMkLst>
            <pc:docMk/>
            <pc:sldMk cId="2372815527" sldId="263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8031931A-1821-474F-90E9-75A73AFBA948}" dt="2024-12-16T21:07:16.249" v="21" actId="14100"/>
          <ac:graphicFrameMkLst>
            <pc:docMk/>
            <pc:sldMk cId="2372815527" sldId="263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8031931A-1821-474F-90E9-75A73AFBA948}" dt="2024-12-16T21:08:38.605" v="33" actId="14100"/>
          <ac:graphicFrameMkLst>
            <pc:docMk/>
            <pc:sldMk cId="2372815527" sldId="263"/>
            <ac:graphicFrameMk id="13" creationId="{F4E51112-9A39-C9E7-DE8A-370BE6332D66}"/>
          </ac:graphicFrameMkLst>
        </pc:graphicFrameChg>
      </pc:sldChg>
    </pc:docChg>
  </pc:docChgLst>
  <pc:docChgLst>
    <pc:chgData name="Samantha Wagner" userId="80eb663e-ee0f-4762-909c-c1acabbd78eb" providerId="ADAL" clId="{771C38A6-2EAE-4AEE-A04C-0FAC40454BF9}"/>
    <pc:docChg chg="custSel addSld modSld">
      <pc:chgData name="Samantha Wagner" userId="80eb663e-ee0f-4762-909c-c1acabbd78eb" providerId="ADAL" clId="{771C38A6-2EAE-4AEE-A04C-0FAC40454BF9}" dt="2024-11-26T14:23:13.522" v="1059" actId="255"/>
      <pc:docMkLst>
        <pc:docMk/>
      </pc:docMkLst>
      <pc:sldChg chg="addSp delSp modSp mod">
        <pc:chgData name="Samantha Wagner" userId="80eb663e-ee0f-4762-909c-c1acabbd78eb" providerId="ADAL" clId="{771C38A6-2EAE-4AEE-A04C-0FAC40454BF9}" dt="2024-11-26T14:22:08.824" v="987" actId="1076"/>
        <pc:sldMkLst>
          <pc:docMk/>
          <pc:sldMk cId="2702055279" sldId="256"/>
        </pc:sldMkLst>
        <pc:spChg chg="mod">
          <ac:chgData name="Samantha Wagner" userId="80eb663e-ee0f-4762-909c-c1acabbd78eb" providerId="ADAL" clId="{771C38A6-2EAE-4AEE-A04C-0FAC40454BF9}" dt="2024-11-26T14:21:43.638" v="981" actId="114"/>
          <ac:spMkLst>
            <pc:docMk/>
            <pc:sldMk cId="2702055279" sldId="256"/>
            <ac:spMk id="2" creationId="{AD6016D5-205E-5DE5-69E1-CDE854D8D953}"/>
          </ac:spMkLst>
        </pc:spChg>
        <pc:spChg chg="mod">
          <ac:chgData name="Samantha Wagner" userId="80eb663e-ee0f-4762-909c-c1acabbd78eb" providerId="ADAL" clId="{771C38A6-2EAE-4AEE-A04C-0FAC40454BF9}" dt="2024-11-26T14:22:01.177" v="985" actId="1076"/>
          <ac:spMkLst>
            <pc:docMk/>
            <pc:sldMk cId="2702055279" sldId="256"/>
            <ac:spMk id="3" creationId="{BCE0D4B8-5D40-D289-0B99-96284D11609D}"/>
          </ac:spMkLst>
        </pc:spChg>
        <pc:spChg chg="mod">
          <ac:chgData name="Samantha Wagner" userId="80eb663e-ee0f-4762-909c-c1acabbd78eb" providerId="ADAL" clId="{771C38A6-2EAE-4AEE-A04C-0FAC40454BF9}" dt="2024-11-26T14:22:05.281" v="986" actId="1076"/>
          <ac:spMkLst>
            <pc:docMk/>
            <pc:sldMk cId="2702055279" sldId="256"/>
            <ac:spMk id="4" creationId="{701B9F8A-BA2B-7571-07BD-CBA391F254D9}"/>
          </ac:spMkLst>
        </pc:spChg>
        <pc:spChg chg="add del mod">
          <ac:chgData name="Samantha Wagner" userId="80eb663e-ee0f-4762-909c-c1acabbd78eb" providerId="ADAL" clId="{771C38A6-2EAE-4AEE-A04C-0FAC40454BF9}" dt="2024-11-26T14:21:08.104" v="963" actId="21"/>
          <ac:spMkLst>
            <pc:docMk/>
            <pc:sldMk cId="2702055279" sldId="256"/>
            <ac:spMk id="6" creationId="{162BF2D5-66AE-FDDD-75DA-107E626E20B3}"/>
          </ac:spMkLst>
        </pc:spChg>
        <pc:spChg chg="add mod">
          <ac:chgData name="Samantha Wagner" userId="80eb663e-ee0f-4762-909c-c1acabbd78eb" providerId="ADAL" clId="{771C38A6-2EAE-4AEE-A04C-0FAC40454BF9}" dt="2024-11-26T14:22:08.824" v="987" actId="1076"/>
          <ac:spMkLst>
            <pc:docMk/>
            <pc:sldMk cId="2702055279" sldId="256"/>
            <ac:spMk id="11" creationId="{F4C54331-2BBE-CEFC-8AF9-314A99F65E7E}"/>
          </ac:spMkLst>
        </pc:spChg>
        <pc:graphicFrameChg chg="add mod modGraphic">
          <ac:chgData name="Samantha Wagner" userId="80eb663e-ee0f-4762-909c-c1acabbd78eb" providerId="ADAL" clId="{771C38A6-2EAE-4AEE-A04C-0FAC40454BF9}" dt="2024-11-26T14:21:50.019" v="982" actId="1076"/>
          <ac:graphicFrameMkLst>
            <pc:docMk/>
            <pc:sldMk cId="2702055279" sldId="256"/>
            <ac:graphicFrameMk id="5" creationId="{C5AE6F92-46C2-0370-6846-6956FC0F1C7E}"/>
          </ac:graphicFrameMkLst>
        </pc:graphicFrameChg>
        <pc:graphicFrameChg chg="add del mod modGraphic">
          <ac:chgData name="Samantha Wagner" userId="80eb663e-ee0f-4762-909c-c1acabbd78eb" providerId="ADAL" clId="{771C38A6-2EAE-4AEE-A04C-0FAC40454BF9}" dt="2024-11-26T14:13:28.054" v="278" actId="478"/>
          <ac:graphicFrameMkLst>
            <pc:docMk/>
            <pc:sldMk cId="2702055279" sldId="256"/>
            <ac:graphicFrameMk id="7" creationId="{A80FF650-830C-AEFE-7497-CD88A8FB3E8B}"/>
          </ac:graphicFrameMkLst>
        </pc:graphicFrameChg>
        <pc:graphicFrameChg chg="add del mod">
          <ac:chgData name="Samantha Wagner" userId="80eb663e-ee0f-4762-909c-c1acabbd78eb" providerId="ADAL" clId="{771C38A6-2EAE-4AEE-A04C-0FAC40454BF9}" dt="2024-11-26T14:13:48.209" v="281" actId="478"/>
          <ac:graphicFrameMkLst>
            <pc:docMk/>
            <pc:sldMk cId="2702055279" sldId="256"/>
            <ac:graphicFrameMk id="8" creationId="{D6796079-ECB8-6ED1-C007-B567AE61E6FE}"/>
          </ac:graphicFrameMkLst>
        </pc:graphicFrameChg>
        <pc:graphicFrameChg chg="add mod modGraphic">
          <ac:chgData name="Samantha Wagner" userId="80eb663e-ee0f-4762-909c-c1acabbd78eb" providerId="ADAL" clId="{771C38A6-2EAE-4AEE-A04C-0FAC40454BF9}" dt="2024-11-26T14:21:53.129" v="983" actId="1076"/>
          <ac:graphicFrameMkLst>
            <pc:docMk/>
            <pc:sldMk cId="2702055279" sldId="256"/>
            <ac:graphicFrameMk id="9" creationId="{6E62E683-CB82-74AA-1D81-BAA11C4078EE}"/>
          </ac:graphicFrameMkLst>
        </pc:graphicFrameChg>
        <pc:graphicFrameChg chg="add mod modGraphic">
          <ac:chgData name="Samantha Wagner" userId="80eb663e-ee0f-4762-909c-c1acabbd78eb" providerId="ADAL" clId="{771C38A6-2EAE-4AEE-A04C-0FAC40454BF9}" dt="2024-11-26T14:21:55.503" v="984" actId="1076"/>
          <ac:graphicFrameMkLst>
            <pc:docMk/>
            <pc:sldMk cId="2702055279" sldId="256"/>
            <ac:graphicFrameMk id="10" creationId="{53DDBF5E-3744-A9E6-9206-D071CBFC1AA7}"/>
          </ac:graphicFrameMkLst>
        </pc:graphicFrameChg>
      </pc:sldChg>
      <pc:sldChg chg="modSp add mod">
        <pc:chgData name="Samantha Wagner" userId="80eb663e-ee0f-4762-909c-c1acabbd78eb" providerId="ADAL" clId="{771C38A6-2EAE-4AEE-A04C-0FAC40454BF9}" dt="2024-11-26T14:23:13.522" v="1059" actId="255"/>
        <pc:sldMkLst>
          <pc:docMk/>
          <pc:sldMk cId="1650929136" sldId="257"/>
        </pc:sldMkLst>
        <pc:spChg chg="mod">
          <ac:chgData name="Samantha Wagner" userId="80eb663e-ee0f-4762-909c-c1acabbd78eb" providerId="ADAL" clId="{771C38A6-2EAE-4AEE-A04C-0FAC40454BF9}" dt="2024-11-26T14:23:13.522" v="1059" actId="255"/>
          <ac:spMkLst>
            <pc:docMk/>
            <pc:sldMk cId="1650929136" sldId="257"/>
            <ac:spMk id="2" creationId="{AD6016D5-205E-5DE5-69E1-CDE854D8D953}"/>
          </ac:spMkLst>
        </pc:spChg>
      </pc:sldChg>
    </pc:docChg>
  </pc:docChgLst>
</pc:chgInfo>
</file>

<file path=ppt/comments/modernComment_100_A10E176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8E39C71-8EB6-4978-B00E-E6303590D37E}" authorId="{BBB17D55-8BA4-D457-C438-32227900E87B}" created="2024-12-13T20:45:13.1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02055279" sldId="256"/>
      <ac:graphicFrameMk id="12" creationId="{C1AFD0E7-B8B5-B6CB-F9AC-1EE966767027}"/>
    </ac:deMkLst>
    <p188:txBody>
      <a:bodyPr/>
      <a:lstStyle/>
      <a:p>
        <a:r>
          <a:rPr lang="en-CA"/>
          <a:t>The top table will confirm which display you are applying for, the overall theme, number of total opportunities, and other notes of importance. </a:t>
        </a:r>
      </a:p>
    </p188:txBody>
  </p188:cm>
  <p188:cm id="{00474851-975D-472C-9AAC-A7846E33C3C3}" authorId="{BBB17D55-8BA4-D457-C438-32227900E87B}" created="2024-12-13T20:45:50.6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02055279" sldId="256"/>
      <ac:graphicFrameMk id="13" creationId="{F4E51112-9A39-C9E7-DE8A-370BE6332D66}"/>
    </ac:deMkLst>
    <p188:txBody>
      <a:bodyPr/>
      <a:lstStyle/>
      <a:p>
        <a:r>
          <a:rPr lang="en-CA"/>
          <a:t>This table is in the same format as the first 5 columns of the Excel application form - easy copy &amp; paste!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65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337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768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671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332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263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49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677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001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2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88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3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8/10/relationships/comments" Target="../comments/modernComment_100_A10E176F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610657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 - </a:t>
            </a:r>
            <a:r>
              <a:rPr lang="en-US" sz="3600" b="1">
                <a:solidFill>
                  <a:srgbClr val="FF0000"/>
                </a:solidFill>
              </a:rPr>
              <a:t>EXAMPLE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/>
              <a:t>This is an expansion on our core SKUS. Looking to have available to private channel March 15, 2025. </a:t>
            </a:r>
          </a:p>
          <a:p>
            <a:pPr algn="l"/>
            <a:r>
              <a:rPr lang="en-CA"/>
              <a:t>Looking to launch in LM in April.</a:t>
            </a:r>
          </a:p>
          <a:p>
            <a:pPr algn="l"/>
            <a:r>
              <a:rPr lang="en-CA"/>
              <a:t>Overall brand has seen 150% YOY increase.</a:t>
            </a:r>
          </a:p>
          <a:p>
            <a:pPr algn="l"/>
            <a:r>
              <a:rPr lang="en-CA"/>
              <a:t>Perfect to stock up for cottage season!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7" y="3667011"/>
            <a:ext cx="3089245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34860"/>
              </p:ext>
            </p:extLst>
          </p:nvPr>
        </p:nvGraphicFramePr>
        <p:xfrm>
          <a:off x="94376" y="714879"/>
          <a:ext cx="6669247" cy="55784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2667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End Cap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4600" marR="4600" marT="46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Beer - 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4600" marR="4600" marT="46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4</a:t>
                      </a:r>
                    </a:p>
                  </a:txBody>
                  <a:tcPr marL="4600" marR="4600" marT="4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Packaged Product (8-packs and up)</a:t>
                      </a:r>
                    </a:p>
                  </a:txBody>
                  <a:tcPr marL="4600" marR="4600" marT="4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309365"/>
              </p:ext>
            </p:extLst>
          </p:nvPr>
        </p:nvGraphicFramePr>
        <p:xfrm>
          <a:off x="94377" y="1531435"/>
          <a:ext cx="6669246" cy="746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872301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243083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2777647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1063151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347699">
                <a:tc>
                  <a:txBody>
                    <a:bodyPr/>
                    <a:lstStyle/>
                    <a:p>
                      <a:r>
                        <a:rPr lang="en-US" dirty="0"/>
                        <a:t>SKU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 Description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1591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BEER 8/473C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$25.99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611665"/>
              </p:ext>
            </p:extLst>
          </p:nvPr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NO – SUBMITTED JAN 1, 2025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 - LTO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195891"/>
                  </a:ext>
                </a:extLst>
              </a:tr>
            </a:tbl>
          </a:graphicData>
        </a:graphic>
      </p:graphicFrame>
      <p:pic>
        <p:nvPicPr>
          <p:cNvPr id="19" name="Picture 18" descr="A box of cans on a counter&#10;&#10;Description automatically generated">
            <a:extLst>
              <a:ext uri="{FF2B5EF4-FFF2-40B4-BE49-F238E27FC236}">
                <a16:creationId xmlns:a16="http://schemas.microsoft.com/office/drawing/2014/main" id="{B0CFB6DD-4F01-2E97-1CB5-C9DF0A727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03" y="4568499"/>
            <a:ext cx="2773960" cy="277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552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4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88516"/>
              </p:ext>
            </p:extLst>
          </p:nvPr>
        </p:nvGraphicFramePr>
        <p:xfrm>
          <a:off x="94376" y="714879"/>
          <a:ext cx="6669247" cy="55784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2667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End Cap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4600" marR="4600" marT="46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Beer - 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4600" marR="4600" marT="46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4</a:t>
                      </a:r>
                    </a:p>
                  </a:txBody>
                  <a:tcPr marL="4600" marR="4600" marT="4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Packaged Product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(8-packs and up)</a:t>
                      </a:r>
                    </a:p>
                  </a:txBody>
                  <a:tcPr marL="4600" marR="4600" marT="46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247195"/>
              </p:ext>
            </p:extLst>
          </p:nvPr>
        </p:nvGraphicFramePr>
        <p:xfrm>
          <a:off x="94376" y="1389150"/>
          <a:ext cx="6669245" cy="101669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0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756286">
                <a:tc>
                  <a:txBody>
                    <a:bodyPr/>
                    <a:lstStyle/>
                    <a:p>
                      <a:r>
                        <a:rPr lang="en-US" dirty="0"/>
                        <a:t>SKU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 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60413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81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6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68331"/>
              </p:ext>
            </p:extLst>
          </p:nvPr>
        </p:nvGraphicFramePr>
        <p:xfrm>
          <a:off x="94377" y="714879"/>
          <a:ext cx="6636176" cy="529110"/>
        </p:xfrm>
        <a:graphic>
          <a:graphicData uri="http://schemas.openxmlformats.org/drawingml/2006/table">
            <a:tbl>
              <a:tblPr/>
              <a:tblGrid>
                <a:gridCol w="2053809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75150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0522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46695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Loyalty End Cap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Ready-to-Drink </a:t>
                      </a:r>
                      <a:b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Mixers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Month-long at-shelf AIR MILES offer required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48582"/>
              </p:ext>
            </p:extLst>
          </p:nvPr>
        </p:nvGraphicFramePr>
        <p:xfrm>
          <a:off x="94376" y="2507333"/>
          <a:ext cx="6669248" cy="112186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Month-Long At Shelf AIR MILES offer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2834C8-37D5-E37E-5B22-CEE1306EF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49977"/>
              </p:ext>
            </p:extLst>
          </p:nvPr>
        </p:nvGraphicFramePr>
        <p:xfrm>
          <a:off x="94376" y="1445947"/>
          <a:ext cx="6669248" cy="94214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1263666639"/>
                    </a:ext>
                  </a:extLst>
                </a:gridCol>
                <a:gridCol w="1040742">
                  <a:extLst>
                    <a:ext uri="{9D8B030D-6E8A-4147-A177-3AD203B41FA5}">
                      <a16:colId xmlns:a16="http://schemas.microsoft.com/office/drawing/2014/main" val="2553063344"/>
                    </a:ext>
                  </a:extLst>
                </a:gridCol>
                <a:gridCol w="3793921">
                  <a:extLst>
                    <a:ext uri="{9D8B030D-6E8A-4147-A177-3AD203B41FA5}">
                      <a16:colId xmlns:a16="http://schemas.microsoft.com/office/drawing/2014/main" val="897640372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321623121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97983109"/>
                    </a:ext>
                  </a:extLst>
                </a:gridCol>
              </a:tblGrid>
              <a:tr h="631817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 Description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Price</a:t>
                      </a:r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63243"/>
                  </a:ext>
                </a:extLst>
              </a:tr>
              <a:tr h="310329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8229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9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7" y="3667011"/>
            <a:ext cx="3087747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27366"/>
              </p:ext>
            </p:extLst>
          </p:nvPr>
        </p:nvGraphicFramePr>
        <p:xfrm>
          <a:off x="92877" y="714879"/>
          <a:ext cx="6670746" cy="529110"/>
        </p:xfrm>
        <a:graphic>
          <a:graphicData uri="http://schemas.openxmlformats.org/drawingml/2006/table">
            <a:tbl>
              <a:tblPr/>
              <a:tblGrid>
                <a:gridCol w="2064508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4398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962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878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Social/Environmental End Cap</a:t>
                      </a:r>
                      <a:b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Ready-to-Drink </a:t>
                      </a:r>
                      <a:b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Sustainable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Eco-Friendly Products (packaging/production, etc.)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606825"/>
              </p:ext>
            </p:extLst>
          </p:nvPr>
        </p:nvGraphicFramePr>
        <p:xfrm>
          <a:off x="92875" y="1381078"/>
          <a:ext cx="6669249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2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1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8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575864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 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Price</a:t>
                      </a:r>
                    </a:p>
                    <a:p>
                      <a:pPr algn="ctr"/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352552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78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6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39183"/>
              </p:ext>
            </p:extLst>
          </p:nvPr>
        </p:nvGraphicFramePr>
        <p:xfrm>
          <a:off x="94376" y="714879"/>
          <a:ext cx="6669247" cy="52911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Seasonal End Cap 1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Ready-to-Drink </a:t>
                      </a:r>
                      <a:b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Single-serve and 4-packs only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59870"/>
              </p:ext>
            </p:extLst>
          </p:nvPr>
        </p:nvGraphicFramePr>
        <p:xfrm>
          <a:off x="94376" y="1345536"/>
          <a:ext cx="6669248" cy="108694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2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1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791452">
                <a:tc>
                  <a:txBody>
                    <a:bodyPr/>
                    <a:lstStyle/>
                    <a:p>
                      <a:r>
                        <a:rPr lang="en-US" sz="1400"/>
                        <a:t>SKU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Description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Price</a:t>
                      </a:r>
                    </a:p>
                    <a:p>
                      <a:pPr algn="ctr"/>
                      <a:endParaRPr lang="en-C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95493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95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6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637150"/>
              </p:ext>
            </p:extLst>
          </p:nvPr>
        </p:nvGraphicFramePr>
        <p:xfrm>
          <a:off x="94375" y="708915"/>
          <a:ext cx="6669247" cy="52911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Seasonal End Cap 2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Ready-to-Drink </a:t>
                      </a:r>
                      <a:b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Canned Cocktails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Packaged products (8-packs and up)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761081"/>
              </p:ext>
            </p:extLst>
          </p:nvPr>
        </p:nvGraphicFramePr>
        <p:xfrm>
          <a:off x="94376" y="1345536"/>
          <a:ext cx="6669248" cy="102480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2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1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660793">
                <a:tc>
                  <a:txBody>
                    <a:bodyPr/>
                    <a:lstStyle/>
                    <a:p>
                      <a:r>
                        <a:rPr lang="en-US" sz="1400"/>
                        <a:t>SKU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Description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Price</a:t>
                      </a:r>
                    </a:p>
                    <a:p>
                      <a:pPr algn="ctr"/>
                      <a:endParaRPr lang="en-C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364009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5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7" y="3667011"/>
            <a:ext cx="3089243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68470"/>
              </p:ext>
            </p:extLst>
          </p:nvPr>
        </p:nvGraphicFramePr>
        <p:xfrm>
          <a:off x="94376" y="708915"/>
          <a:ext cx="6669244" cy="529110"/>
        </p:xfrm>
        <a:graphic>
          <a:graphicData uri="http://schemas.openxmlformats.org/drawingml/2006/table">
            <a:tbl>
              <a:tblPr/>
              <a:tblGrid>
                <a:gridCol w="2064043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6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2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Seasonal End Cap 4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1-3)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Ready-to-Drink/Spirits </a:t>
                      </a:r>
                      <a:b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Caesars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Single-serve RTD and Spirits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63678"/>
              </p:ext>
            </p:extLst>
          </p:nvPr>
        </p:nvGraphicFramePr>
        <p:xfrm>
          <a:off x="94373" y="1347654"/>
          <a:ext cx="6669244" cy="102268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19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700259">
                <a:tc>
                  <a:txBody>
                    <a:bodyPr/>
                    <a:lstStyle/>
                    <a:p>
                      <a:r>
                        <a:rPr lang="en-US" sz="1400"/>
                        <a:t>SKU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Description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Price</a:t>
                      </a:r>
                    </a:p>
                    <a:p>
                      <a:pPr algn="ctr"/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322424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3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/>
              <a:t>May 2025 – MBLL Driven Display Suggestion Slide</a:t>
            </a:r>
            <a:br>
              <a:rPr lang="en-US" sz="1800" b="1"/>
            </a:br>
            <a:endParaRPr lang="en-CA" sz="2000" b="1" i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4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55040"/>
              </p:ext>
            </p:extLst>
          </p:nvPr>
        </p:nvGraphicFramePr>
        <p:xfrm>
          <a:off x="94376" y="742209"/>
          <a:ext cx="6669247" cy="52911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Impulse Cold Box</a:t>
                      </a:r>
                      <a:br>
                        <a:rPr lang="en-C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(39 stores)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Wine -</a:t>
                      </a:r>
                      <a:b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Rosé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 and Sparkling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999007"/>
              </p:ext>
            </p:extLst>
          </p:nvPr>
        </p:nvGraphicFramePr>
        <p:xfrm>
          <a:off x="94376" y="1345536"/>
          <a:ext cx="6669246" cy="103367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0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752667">
                <a:tc>
                  <a:txBody>
                    <a:bodyPr/>
                    <a:lstStyle/>
                    <a:p>
                      <a:r>
                        <a:rPr lang="en-US" sz="1400"/>
                        <a:t>SKU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Description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Price</a:t>
                      </a:r>
                    </a:p>
                    <a:p>
                      <a:pPr algn="ctr"/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81012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60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0C09071F6CF2469D2CAC98CB9457C8" ma:contentTypeVersion="11" ma:contentTypeDescription="Create a new document." ma:contentTypeScope="" ma:versionID="8a64f375cfa2025a3053a051cb7270fd">
  <xsd:schema xmlns:xsd="http://www.w3.org/2001/XMLSchema" xmlns:xs="http://www.w3.org/2001/XMLSchema" xmlns:p="http://schemas.microsoft.com/office/2006/metadata/properties" xmlns:ns2="d8c5e332-122e-482a-8c4d-2ec456d5669e" xmlns:ns3="5967df79-d9af-484e-84ca-b80eff0fddde" targetNamespace="http://schemas.microsoft.com/office/2006/metadata/properties" ma:root="true" ma:fieldsID="f52acd3f86e184290774f036b8a598b8" ns2:_="" ns3:_="">
    <xsd:import namespace="d8c5e332-122e-482a-8c4d-2ec456d5669e"/>
    <xsd:import namespace="5967df79-d9af-484e-84ca-b80eff0fdd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c5e332-122e-482a-8c4d-2ec456d566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56c108d-a88f-48e9-8b2a-4d2b9e067d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7df79-d9af-484e-84ca-b80eff0fdd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fedb130-d877-424d-812c-4a9257340f67}" ma:internalName="TaxCatchAll" ma:showField="CatchAllData" ma:web="5967df79-d9af-484e-84ca-b80eff0fdd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c5e332-122e-482a-8c4d-2ec456d5669e">
      <Terms xmlns="http://schemas.microsoft.com/office/infopath/2007/PartnerControls"/>
    </lcf76f155ced4ddcb4097134ff3c332f>
    <TaxCatchAll xmlns="5967df79-d9af-484e-84ca-b80eff0fddde" xsi:nil="true"/>
  </documentManagement>
</p:properties>
</file>

<file path=customXml/itemProps1.xml><?xml version="1.0" encoding="utf-8"?>
<ds:datastoreItem xmlns:ds="http://schemas.openxmlformats.org/officeDocument/2006/customXml" ds:itemID="{E6E589CC-5ACB-4F4A-8009-5EAE0D7BD8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63BC2F-29B2-4C5D-85B1-DBD96CAE0AFB}">
  <ds:schemaRefs>
    <ds:schemaRef ds:uri="5967df79-d9af-484e-84ca-b80eff0fddde"/>
    <ds:schemaRef ds:uri="d8c5e332-122e-482a-8c4d-2ec456d566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468CBC2-DEA6-4687-94EF-4D83D57B6B0F}">
  <ds:schemaRefs>
    <ds:schemaRef ds:uri="http://purl.org/dc/terms/"/>
    <ds:schemaRef ds:uri="d8c5e332-122e-482a-8c4d-2ec456d5669e"/>
    <ds:schemaRef ds:uri="5967df79-d9af-484e-84ca-b80eff0fddde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855</Words>
  <Application>Microsoft Office PowerPoint</Application>
  <PresentationFormat>Letter Paper (8.5x11 in)</PresentationFormat>
  <Paragraphs>208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May 2025 – MBLL Driven Display Suggestion Slide - EXAMPLE </vt:lpstr>
      <vt:lpstr>May 2025 – MBLL Driven Display Suggestion Slide </vt:lpstr>
      <vt:lpstr>May 2025 – MBLL Driven Display Suggestion Slide </vt:lpstr>
      <vt:lpstr>May 2025 – MBLL Driven Display Suggestion Slide </vt:lpstr>
      <vt:lpstr>May 2025 – MBLL Driven Display Suggestion Slide </vt:lpstr>
      <vt:lpstr>May 2025 – MBLL Driven Display Suggestion Slide </vt:lpstr>
      <vt:lpstr>May 2025 – MBLL Driven Display Suggestion Slide </vt:lpstr>
      <vt:lpstr>May 2025 – MBLL Driven Display Suggestion Slide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Name : Local</dc:title>
  <dc:creator>Samantha Wagner</dc:creator>
  <cp:lastModifiedBy>Samantha Wagner</cp:lastModifiedBy>
  <cp:revision>1</cp:revision>
  <dcterms:created xsi:type="dcterms:W3CDTF">2024-11-25T21:28:07Z</dcterms:created>
  <dcterms:modified xsi:type="dcterms:W3CDTF">2024-12-16T21:12:54Z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0x0101002B0C09071F6CF2469D2CAC98CB9457C8</vt:lpwstr>
  </property>
  <property fmtid="{D5CDD505-2E9C-101B-9397-08002B2CF9AE}" pid="3" name="MediaServiceImageTags">
    <vt:lpwstr/>
  </property>
</Properties>
</file>