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A10E176F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63" r:id="rId6"/>
    <p:sldId id="257" r:id="rId7"/>
    <p:sldId id="258" r:id="rId8"/>
    <p:sldId id="259" r:id="rId9"/>
    <p:sldId id="260" r:id="rId10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B17D55-8BA4-D457-C438-32227900E87B}" name="Samantha Wagner" initials="SW" userId="S::samantha.wagner@mbll.ca::80eb663e-ee0f-4762-909c-c1acabbd7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4B0F4E-EF2D-4B64-90A2-D8409E49655E}" v="87" dt="2024-12-16T20:33:12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19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Wagner" userId="80eb663e-ee0f-4762-909c-c1acabbd78eb" providerId="ADAL" clId="{141422CC-44F9-49CE-BF23-22D77B2749F5}"/>
    <pc:docChg chg="">
      <pc:chgData name="Samantha Wagner" userId="80eb663e-ee0f-4762-909c-c1acabbd78eb" providerId="ADAL" clId="{141422CC-44F9-49CE-BF23-22D77B2749F5}" dt="2024-12-16T21:13:25.691" v="0"/>
      <pc:docMkLst>
        <pc:docMk/>
      </pc:docMkLst>
      <pc:sldChg chg="modCm">
        <pc:chgData name="Samantha Wagner" userId="80eb663e-ee0f-4762-909c-c1acabbd78eb" providerId="ADAL" clId="{141422CC-44F9-49CE-BF23-22D77B2749F5}" dt="2024-12-16T21:13:25.691" v="0"/>
        <pc:sldMkLst>
          <pc:docMk/>
          <pc:sldMk cId="2702055279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amantha Wagner" userId="80eb663e-ee0f-4762-909c-c1acabbd78eb" providerId="ADAL" clId="{141422CC-44F9-49CE-BF23-22D77B2749F5}" dt="2024-12-16T21:13:25.691" v="0"/>
              <pc2:cmMkLst xmlns:pc2="http://schemas.microsoft.com/office/powerpoint/2019/9/main/command">
                <pc:docMk/>
                <pc:sldMk cId="2702055279" sldId="256"/>
                <pc2:cmMk id="{58E39C71-8EB6-4978-B00E-E6303590D37E}"/>
              </pc2:cmMkLst>
            </pc226:cmChg>
          </p:ext>
        </pc:extLst>
      </pc:sldChg>
    </pc:docChg>
  </pc:docChgLst>
  <pc:docChgLst>
    <pc:chgData name="Samantha Wagner" userId="80eb663e-ee0f-4762-909c-c1acabbd78eb" providerId="ADAL" clId="{4B4B0F4E-EF2D-4B64-90A2-D8409E49655E}"/>
    <pc:docChg chg="custSel delSld modSld">
      <pc:chgData name="Samantha Wagner" userId="80eb663e-ee0f-4762-909c-c1acabbd78eb" providerId="ADAL" clId="{4B4B0F4E-EF2D-4B64-90A2-D8409E49655E}" dt="2024-12-16T20:39:08.843" v="327" actId="14100"/>
      <pc:docMkLst>
        <pc:docMk/>
      </pc:docMkLst>
      <pc:sldChg chg="addSp delSp modSp mod">
        <pc:chgData name="Samantha Wagner" userId="80eb663e-ee0f-4762-909c-c1acabbd78eb" providerId="ADAL" clId="{4B4B0F4E-EF2D-4B64-90A2-D8409E49655E}" dt="2024-12-16T20:34:44.183" v="302" actId="14100"/>
        <pc:sldMkLst>
          <pc:docMk/>
          <pc:sldMk cId="2702055279" sldId="256"/>
        </pc:sldMkLst>
        <pc:spChg chg="mod">
          <ac:chgData name="Samantha Wagner" userId="80eb663e-ee0f-4762-909c-c1acabbd78eb" providerId="ADAL" clId="{4B4B0F4E-EF2D-4B64-90A2-D8409E49655E}" dt="2024-12-16T20:23:50.555" v="48" actId="20577"/>
          <ac:spMkLst>
            <pc:docMk/>
            <pc:sldMk cId="2702055279" sldId="256"/>
            <ac:spMk id="2" creationId="{AD6016D5-205E-5DE5-69E1-CDE854D8D953}"/>
          </ac:spMkLst>
        </pc:spChg>
        <pc:spChg chg="mod">
          <ac:chgData name="Samantha Wagner" userId="80eb663e-ee0f-4762-909c-c1acabbd78eb" providerId="ADAL" clId="{4B4B0F4E-EF2D-4B64-90A2-D8409E49655E}" dt="2024-12-16T20:22:55.390" v="38" actId="20577"/>
          <ac:spMkLst>
            <pc:docMk/>
            <pc:sldMk cId="2702055279" sldId="256"/>
            <ac:spMk id="3" creationId="{BCE0D4B8-5D40-D289-0B99-96284D11609D}"/>
          </ac:spMkLst>
        </pc:spChg>
        <pc:spChg chg="add del">
          <ac:chgData name="Samantha Wagner" userId="80eb663e-ee0f-4762-909c-c1acabbd78eb" providerId="ADAL" clId="{4B4B0F4E-EF2D-4B64-90A2-D8409E49655E}" dt="2024-12-16T20:23:21.190" v="41" actId="478"/>
          <ac:spMkLst>
            <pc:docMk/>
            <pc:sldMk cId="2702055279" sldId="256"/>
            <ac:spMk id="5" creationId="{CA0975CD-FFDE-B9B0-B9EF-ED985825FB53}"/>
          </ac:spMkLst>
        </pc:spChg>
        <pc:graphicFrameChg chg="mod modGraphic">
          <ac:chgData name="Samantha Wagner" userId="80eb663e-ee0f-4762-909c-c1acabbd78eb" providerId="ADAL" clId="{4B4B0F4E-EF2D-4B64-90A2-D8409E49655E}" dt="2024-12-16T20:34:44.183" v="302" actId="14100"/>
          <ac:graphicFrameMkLst>
            <pc:docMk/>
            <pc:sldMk cId="2702055279" sldId="256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4:38.744" v="300" actId="14100"/>
          <ac:graphicFrameMkLst>
            <pc:docMk/>
            <pc:sldMk cId="2702055279" sldId="256"/>
            <ac:graphicFrameMk id="13" creationId="{F4E51112-9A39-C9E7-DE8A-370BE6332D66}"/>
          </ac:graphicFrameMkLst>
        </pc:graphicFrameChg>
        <pc:graphicFrameChg chg="modGraphic">
          <ac:chgData name="Samantha Wagner" userId="80eb663e-ee0f-4762-909c-c1acabbd78eb" providerId="ADAL" clId="{4B4B0F4E-EF2D-4B64-90A2-D8409E49655E}" dt="2024-12-16T20:34:31.124" v="298" actId="14100"/>
          <ac:graphicFrameMkLst>
            <pc:docMk/>
            <pc:sldMk cId="2702055279" sldId="256"/>
            <ac:graphicFrameMk id="14" creationId="{CF377A00-9C47-3A91-EDA8-10F6D668AE3A}"/>
          </ac:graphicFrameMkLst>
        </pc:graphicFrameChg>
        <pc:picChg chg="add mod">
          <ac:chgData name="Samantha Wagner" userId="80eb663e-ee0f-4762-909c-c1acabbd78eb" providerId="ADAL" clId="{4B4B0F4E-EF2D-4B64-90A2-D8409E49655E}" dt="2024-12-16T20:23:39.540" v="46" actId="1076"/>
          <ac:picMkLst>
            <pc:docMk/>
            <pc:sldMk cId="2702055279" sldId="256"/>
            <ac:picMk id="7" creationId="{F77DD844-2104-1FD2-9E28-E018072CFBDA}"/>
          </ac:picMkLst>
        </pc:picChg>
        <pc:picChg chg="del">
          <ac:chgData name="Samantha Wagner" userId="80eb663e-ee0f-4762-909c-c1acabbd78eb" providerId="ADAL" clId="{4B4B0F4E-EF2D-4B64-90A2-D8409E49655E}" dt="2024-12-16T20:23:01.823" v="39" actId="478"/>
          <ac:picMkLst>
            <pc:docMk/>
            <pc:sldMk cId="2702055279" sldId="256"/>
            <ac:picMk id="19" creationId="{B0CFB6DD-4F01-2E97-1CB5-C9DF0A727BAC}"/>
          </ac:picMkLst>
        </pc:picChg>
      </pc:sldChg>
      <pc:sldChg chg="modSp mod">
        <pc:chgData name="Samantha Wagner" userId="80eb663e-ee0f-4762-909c-c1acabbd78eb" providerId="ADAL" clId="{4B4B0F4E-EF2D-4B64-90A2-D8409E49655E}" dt="2024-12-16T20:38:52.580" v="324" actId="14734"/>
        <pc:sldMkLst>
          <pc:docMk/>
          <pc:sldMk cId="151393130" sldId="257"/>
        </pc:sldMkLst>
        <pc:spChg chg="mod">
          <ac:chgData name="Samantha Wagner" userId="80eb663e-ee0f-4762-909c-c1acabbd78eb" providerId="ADAL" clId="{4B4B0F4E-EF2D-4B64-90A2-D8409E49655E}" dt="2024-12-16T20:24:26.039" v="74" actId="20577"/>
          <ac:spMkLst>
            <pc:docMk/>
            <pc:sldMk cId="151393130" sldId="257"/>
            <ac:spMk id="2" creationId="{AD6016D5-205E-5DE5-69E1-CDE854D8D953}"/>
          </ac:spMkLst>
        </pc:spChg>
        <pc:graphicFrameChg chg="mod modGraphic">
          <ac:chgData name="Samantha Wagner" userId="80eb663e-ee0f-4762-909c-c1acabbd78eb" providerId="ADAL" clId="{4B4B0F4E-EF2D-4B64-90A2-D8409E49655E}" dt="2024-12-16T20:38:52.580" v="324" actId="14734"/>
          <ac:graphicFrameMkLst>
            <pc:docMk/>
            <pc:sldMk cId="151393130" sldId="257"/>
            <ac:graphicFrameMk id="5" creationId="{5D2834C8-37D5-E37E-5B22-CEE1306EF565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4:20.330" v="297" actId="14100"/>
          <ac:graphicFrameMkLst>
            <pc:docMk/>
            <pc:sldMk cId="151393130" sldId="257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3:12.726" v="293" actId="14100"/>
          <ac:graphicFrameMkLst>
            <pc:docMk/>
            <pc:sldMk cId="151393130" sldId="257"/>
            <ac:graphicFrameMk id="14" creationId="{CF377A00-9C47-3A91-EDA8-10F6D668AE3A}"/>
          </ac:graphicFrameMkLst>
        </pc:graphicFrameChg>
      </pc:sldChg>
      <pc:sldChg chg="modSp mod">
        <pc:chgData name="Samantha Wagner" userId="80eb663e-ee0f-4762-909c-c1acabbd78eb" providerId="ADAL" clId="{4B4B0F4E-EF2D-4B64-90A2-D8409E49655E}" dt="2024-12-16T20:38:59.294" v="325" actId="14100"/>
        <pc:sldMkLst>
          <pc:docMk/>
          <pc:sldMk cId="2464784775" sldId="258"/>
        </pc:sldMkLst>
        <pc:spChg chg="mod">
          <ac:chgData name="Samantha Wagner" userId="80eb663e-ee0f-4762-909c-c1acabbd78eb" providerId="ADAL" clId="{4B4B0F4E-EF2D-4B64-90A2-D8409E49655E}" dt="2024-12-16T20:24:32.559" v="88" actId="20577"/>
          <ac:spMkLst>
            <pc:docMk/>
            <pc:sldMk cId="2464784775" sldId="258"/>
            <ac:spMk id="2" creationId="{AD6016D5-205E-5DE5-69E1-CDE854D8D953}"/>
          </ac:spMkLst>
        </pc:spChg>
        <pc:spChg chg="mod">
          <ac:chgData name="Samantha Wagner" userId="80eb663e-ee0f-4762-909c-c1acabbd78eb" providerId="ADAL" clId="{4B4B0F4E-EF2D-4B64-90A2-D8409E49655E}" dt="2024-12-16T20:35:49.964" v="312" actId="14100"/>
          <ac:spMkLst>
            <pc:docMk/>
            <pc:sldMk cId="2464784775" sldId="258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4B4B0F4E-EF2D-4B64-90A2-D8409E49655E}" dt="2024-12-16T20:35:53.460" v="313" actId="14100"/>
          <ac:graphicFrameMkLst>
            <pc:docMk/>
            <pc:sldMk cId="2464784775" sldId="258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8:59.294" v="325" actId="14100"/>
          <ac:graphicFrameMkLst>
            <pc:docMk/>
            <pc:sldMk cId="2464784775" sldId="258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4B4B0F4E-EF2D-4B64-90A2-D8409E49655E}" dt="2024-12-16T20:39:04.662" v="326" actId="14100"/>
        <pc:sldMkLst>
          <pc:docMk/>
          <pc:sldMk cId="1757953734" sldId="259"/>
        </pc:sldMkLst>
        <pc:spChg chg="mod">
          <ac:chgData name="Samantha Wagner" userId="80eb663e-ee0f-4762-909c-c1acabbd78eb" providerId="ADAL" clId="{4B4B0F4E-EF2D-4B64-90A2-D8409E49655E}" dt="2024-12-16T20:24:39.739" v="105" actId="20577"/>
          <ac:spMkLst>
            <pc:docMk/>
            <pc:sldMk cId="1757953734" sldId="259"/>
            <ac:spMk id="2" creationId="{AD6016D5-205E-5DE5-69E1-CDE854D8D953}"/>
          </ac:spMkLst>
        </pc:spChg>
        <pc:spChg chg="mod">
          <ac:chgData name="Samantha Wagner" userId="80eb663e-ee0f-4762-909c-c1acabbd78eb" providerId="ADAL" clId="{4B4B0F4E-EF2D-4B64-90A2-D8409E49655E}" dt="2024-12-16T20:36:41.051" v="314" actId="14100"/>
          <ac:spMkLst>
            <pc:docMk/>
            <pc:sldMk cId="1757953734" sldId="259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4B4B0F4E-EF2D-4B64-90A2-D8409E49655E}" dt="2024-12-16T20:36:48.025" v="317" actId="14100"/>
          <ac:graphicFrameMkLst>
            <pc:docMk/>
            <pc:sldMk cId="1757953734" sldId="259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9:04.662" v="326" actId="14100"/>
          <ac:graphicFrameMkLst>
            <pc:docMk/>
            <pc:sldMk cId="1757953734" sldId="259"/>
            <ac:graphicFrameMk id="13" creationId="{F4E51112-9A39-C9E7-DE8A-370BE6332D66}"/>
          </ac:graphicFrameMkLst>
        </pc:graphicFrameChg>
      </pc:sldChg>
      <pc:sldChg chg="modSp mod">
        <pc:chgData name="Samantha Wagner" userId="80eb663e-ee0f-4762-909c-c1acabbd78eb" providerId="ADAL" clId="{4B4B0F4E-EF2D-4B64-90A2-D8409E49655E}" dt="2024-12-16T20:39:08.843" v="327" actId="14100"/>
        <pc:sldMkLst>
          <pc:docMk/>
          <pc:sldMk cId="2095156147" sldId="260"/>
        </pc:sldMkLst>
        <pc:spChg chg="mod">
          <ac:chgData name="Samantha Wagner" userId="80eb663e-ee0f-4762-909c-c1acabbd78eb" providerId="ADAL" clId="{4B4B0F4E-EF2D-4B64-90A2-D8409E49655E}" dt="2024-12-16T20:24:47.179" v="122" actId="20577"/>
          <ac:spMkLst>
            <pc:docMk/>
            <pc:sldMk cId="2095156147" sldId="260"/>
            <ac:spMk id="2" creationId="{AD6016D5-205E-5DE5-69E1-CDE854D8D953}"/>
          </ac:spMkLst>
        </pc:spChg>
        <pc:spChg chg="mod">
          <ac:chgData name="Samantha Wagner" userId="80eb663e-ee0f-4762-909c-c1acabbd78eb" providerId="ADAL" clId="{4B4B0F4E-EF2D-4B64-90A2-D8409E49655E}" dt="2024-12-16T20:38:00.595" v="321" actId="14100"/>
          <ac:spMkLst>
            <pc:docMk/>
            <pc:sldMk cId="2095156147" sldId="260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4B4B0F4E-EF2D-4B64-90A2-D8409E49655E}" dt="2024-12-16T20:38:06.662" v="322" actId="14100"/>
          <ac:graphicFrameMkLst>
            <pc:docMk/>
            <pc:sldMk cId="2095156147" sldId="260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9:08.843" v="327" actId="14100"/>
          <ac:graphicFrameMkLst>
            <pc:docMk/>
            <pc:sldMk cId="2095156147" sldId="260"/>
            <ac:graphicFrameMk id="13" creationId="{F4E51112-9A39-C9E7-DE8A-370BE6332D66}"/>
          </ac:graphicFrameMkLst>
        </pc:graphicFrameChg>
      </pc:sldChg>
      <pc:sldChg chg="modSp del mod">
        <pc:chgData name="Samantha Wagner" userId="80eb663e-ee0f-4762-909c-c1acabbd78eb" providerId="ADAL" clId="{4B4B0F4E-EF2D-4B64-90A2-D8409E49655E}" dt="2024-12-16T20:29:01.664" v="219" actId="2696"/>
        <pc:sldMkLst>
          <pc:docMk/>
          <pc:sldMk cId="1146437966" sldId="261"/>
        </pc:sldMkLst>
        <pc:spChg chg="mod">
          <ac:chgData name="Samantha Wagner" userId="80eb663e-ee0f-4762-909c-c1acabbd78eb" providerId="ADAL" clId="{4B4B0F4E-EF2D-4B64-90A2-D8409E49655E}" dt="2024-12-16T20:24:53.546" v="140" actId="20577"/>
          <ac:spMkLst>
            <pc:docMk/>
            <pc:sldMk cId="1146437966" sldId="261"/>
            <ac:spMk id="2" creationId="{AD6016D5-205E-5DE5-69E1-CDE854D8D953}"/>
          </ac:spMkLst>
        </pc:spChg>
      </pc:sldChg>
      <pc:sldChg chg="modSp del mod">
        <pc:chgData name="Samantha Wagner" userId="80eb663e-ee0f-4762-909c-c1acabbd78eb" providerId="ADAL" clId="{4B4B0F4E-EF2D-4B64-90A2-D8409E49655E}" dt="2024-12-16T20:29:04.962" v="220" actId="2696"/>
        <pc:sldMkLst>
          <pc:docMk/>
          <pc:sldMk cId="3497601421" sldId="262"/>
        </pc:sldMkLst>
        <pc:spChg chg="mod">
          <ac:chgData name="Samantha Wagner" userId="80eb663e-ee0f-4762-909c-c1acabbd78eb" providerId="ADAL" clId="{4B4B0F4E-EF2D-4B64-90A2-D8409E49655E}" dt="2024-12-16T20:24:59.296" v="158" actId="20577"/>
          <ac:spMkLst>
            <pc:docMk/>
            <pc:sldMk cId="3497601421" sldId="262"/>
            <ac:spMk id="2" creationId="{AD6016D5-205E-5DE5-69E1-CDE854D8D953}"/>
          </ac:spMkLst>
        </pc:spChg>
      </pc:sldChg>
      <pc:sldChg chg="modSp mod">
        <pc:chgData name="Samantha Wagner" userId="80eb663e-ee0f-4762-909c-c1acabbd78eb" providerId="ADAL" clId="{4B4B0F4E-EF2D-4B64-90A2-D8409E49655E}" dt="2024-12-16T20:35:26.025" v="309" actId="14734"/>
        <pc:sldMkLst>
          <pc:docMk/>
          <pc:sldMk cId="2372815527" sldId="263"/>
        </pc:sldMkLst>
        <pc:spChg chg="mod">
          <ac:chgData name="Samantha Wagner" userId="80eb663e-ee0f-4762-909c-c1acabbd78eb" providerId="ADAL" clId="{4B4B0F4E-EF2D-4B64-90A2-D8409E49655E}" dt="2024-12-16T20:23:57.261" v="57" actId="20577"/>
          <ac:spMkLst>
            <pc:docMk/>
            <pc:sldMk cId="2372815527" sldId="263"/>
            <ac:spMk id="2" creationId="{AD6016D5-205E-5DE5-69E1-CDE854D8D953}"/>
          </ac:spMkLst>
        </pc:spChg>
        <pc:spChg chg="mod">
          <ac:chgData name="Samantha Wagner" userId="80eb663e-ee0f-4762-909c-c1acabbd78eb" providerId="ADAL" clId="{4B4B0F4E-EF2D-4B64-90A2-D8409E49655E}" dt="2024-12-16T20:35:03.398" v="305" actId="14100"/>
          <ac:spMkLst>
            <pc:docMk/>
            <pc:sldMk cId="2372815527" sldId="263"/>
            <ac:spMk id="4" creationId="{701B9F8A-BA2B-7571-07BD-CBA391F254D9}"/>
          </ac:spMkLst>
        </pc:spChg>
        <pc:graphicFrameChg chg="mod modGraphic">
          <ac:chgData name="Samantha Wagner" userId="80eb663e-ee0f-4762-909c-c1acabbd78eb" providerId="ADAL" clId="{4B4B0F4E-EF2D-4B64-90A2-D8409E49655E}" dt="2024-12-16T20:35:12.421" v="308" actId="14100"/>
          <ac:graphicFrameMkLst>
            <pc:docMk/>
            <pc:sldMk cId="2372815527" sldId="263"/>
            <ac:graphicFrameMk id="12" creationId="{C1AFD0E7-B8B5-B6CB-F9AC-1EE966767027}"/>
          </ac:graphicFrameMkLst>
        </pc:graphicFrameChg>
        <pc:graphicFrameChg chg="mod modGraphic">
          <ac:chgData name="Samantha Wagner" userId="80eb663e-ee0f-4762-909c-c1acabbd78eb" providerId="ADAL" clId="{4B4B0F4E-EF2D-4B64-90A2-D8409E49655E}" dt="2024-12-16T20:35:26.025" v="309" actId="14734"/>
          <ac:graphicFrameMkLst>
            <pc:docMk/>
            <pc:sldMk cId="2372815527" sldId="263"/>
            <ac:graphicFrameMk id="13" creationId="{F4E51112-9A39-C9E7-DE8A-370BE6332D66}"/>
          </ac:graphicFrameMkLst>
        </pc:graphicFrameChg>
      </pc:sldChg>
    </pc:docChg>
  </pc:docChgLst>
</pc:chgInfo>
</file>

<file path=ppt/comments/modernComment_100_A10E176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8E39C71-8EB6-4978-B00E-E6303590D37E}" authorId="{BBB17D55-8BA4-D457-C438-32227900E87B}" created="2024-12-13T20:45:13.13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02055279" sldId="256"/>
      <ac:graphicFrameMk id="12" creationId="{C1AFD0E7-B8B5-B6CB-F9AC-1EE966767027}"/>
    </ac:deMkLst>
    <p188:txBody>
      <a:bodyPr/>
      <a:lstStyle/>
      <a:p>
        <a:r>
          <a:rPr lang="en-CA"/>
          <a:t>The top table will confirm which display you are applying for, the overall theme, total number of opportunities, and other notes of importance. </a:t>
        </a:r>
      </a:p>
    </p188:txBody>
  </p188:cm>
  <p188:cm id="{00474851-975D-472C-9AAC-A7846E33C3C3}" authorId="{BBB17D55-8BA4-D457-C438-32227900E87B}" created="2024-12-13T20:45:50.66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02055279" sldId="256"/>
      <ac:graphicFrameMk id="13" creationId="{F4E51112-9A39-C9E7-DE8A-370BE6332D66}"/>
    </ac:deMkLst>
    <p188:txBody>
      <a:bodyPr/>
      <a:lstStyle/>
      <a:p>
        <a:r>
          <a:rPr lang="en-CA"/>
          <a:t>This table is in the same format as the first 5 columns of the Excel application form - easy copy &amp; paste!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65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3375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5768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3671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332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263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49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677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90013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237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885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C54CF-7854-4E6B-9121-92F745F54255}" type="datetimeFigureOut">
              <a:rPr lang="en-CA" smtClean="0"/>
              <a:t>2024-12-16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6867-A717-41B3-92DD-B8D8EA60A90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0388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A10E176F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610657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 - </a:t>
            </a:r>
            <a:r>
              <a:rPr lang="en-US" sz="3600" b="1" dirty="0">
                <a:solidFill>
                  <a:srgbClr val="FF0000"/>
                </a:solidFill>
              </a:rPr>
              <a:t>EXAMPLE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 dirty="0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 dirty="0"/>
          </a:p>
          <a:p>
            <a:pPr algn="l"/>
            <a:r>
              <a:rPr lang="en-CA" dirty="0"/>
              <a:t>This is an expansion on our core SKUS. Looking to have available to private channel March 15, 2025. </a:t>
            </a:r>
          </a:p>
          <a:p>
            <a:pPr algn="l"/>
            <a:r>
              <a:rPr lang="en-CA" dirty="0"/>
              <a:t>Looking to launch in LM in April.</a:t>
            </a:r>
          </a:p>
          <a:p>
            <a:pPr algn="l"/>
            <a:r>
              <a:rPr lang="en-CA" dirty="0"/>
              <a:t>Overall brand has seen 150% YOY increase.</a:t>
            </a: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21610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 dirty="0">
                <a:highlight>
                  <a:srgbClr val="FFFF00"/>
                </a:highlight>
              </a:rPr>
              <a:t>Image Here</a:t>
            </a:r>
            <a:endParaRPr lang="en-CA" dirty="0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09737"/>
              </p:ext>
            </p:extLst>
          </p:nvPr>
        </p:nvGraphicFramePr>
        <p:xfrm>
          <a:off x="94375" y="714879"/>
          <a:ext cx="6601610" cy="557840"/>
        </p:xfrm>
        <a:graphic>
          <a:graphicData uri="http://schemas.openxmlformats.org/drawingml/2006/table">
            <a:tbl>
              <a:tblPr/>
              <a:tblGrid>
                <a:gridCol w="2043111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65904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57081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35514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2667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End Cap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4600" marR="4600" marT="46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Beer -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Single-Serve IPAs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36764"/>
              </p:ext>
            </p:extLst>
          </p:nvPr>
        </p:nvGraphicFramePr>
        <p:xfrm>
          <a:off x="94377" y="1531435"/>
          <a:ext cx="6601612" cy="7467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863455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230477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2749478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1052369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05833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347699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 Description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Price</a:t>
                      </a:r>
                    </a:p>
                    <a:p>
                      <a:pPr algn="ctr"/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15910"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Agent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IPA 473C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  <a:endParaRPr lang="en-C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$3.89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40741"/>
              </p:ext>
            </p:extLst>
          </p:nvPr>
        </p:nvGraphicFramePr>
        <p:xfrm>
          <a:off x="94376" y="2507333"/>
          <a:ext cx="6601612" cy="112186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61009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40603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NO – SUBMITTED JAN 1, 2025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YES – LTO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 dirty="0"/>
                        <a:t>Excel Application Submitted?</a:t>
                      </a:r>
                      <a:endParaRPr lang="en-CA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0367290"/>
                  </a:ext>
                </a:extLst>
              </a:tr>
            </a:tbl>
          </a:graphicData>
        </a:graphic>
      </p:graphicFrame>
      <p:pic>
        <p:nvPicPr>
          <p:cNvPr id="7" name="Picture 6" descr="A can of beer with a dog on it&#10;&#10;Description automatically generated">
            <a:extLst>
              <a:ext uri="{FF2B5EF4-FFF2-40B4-BE49-F238E27FC236}">
                <a16:creationId xmlns:a16="http://schemas.microsoft.com/office/drawing/2014/main" id="{F77DD844-2104-1FD2-9E28-E018072CF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89" y="5069550"/>
            <a:ext cx="2418187" cy="241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05527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7" y="3667011"/>
            <a:ext cx="3089243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781560"/>
              </p:ext>
            </p:extLst>
          </p:nvPr>
        </p:nvGraphicFramePr>
        <p:xfrm>
          <a:off x="94375" y="714879"/>
          <a:ext cx="6669247" cy="55324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2724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Local End Cap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Beer -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Summer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Single-Serve IPAs only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13463"/>
              </p:ext>
            </p:extLst>
          </p:nvPr>
        </p:nvGraphicFramePr>
        <p:xfrm>
          <a:off x="94376" y="1531435"/>
          <a:ext cx="6669245" cy="936557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0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639297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 Description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Price</a:t>
                      </a:r>
                    </a:p>
                    <a:p>
                      <a:pPr algn="ctr"/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97260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81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21610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937992"/>
              </p:ext>
            </p:extLst>
          </p:nvPr>
        </p:nvGraphicFramePr>
        <p:xfrm>
          <a:off x="94376" y="714879"/>
          <a:ext cx="6592248" cy="553240"/>
        </p:xfrm>
        <a:graphic>
          <a:graphicData uri="http://schemas.openxmlformats.org/drawingml/2006/table">
            <a:tbl>
              <a:tblPr/>
              <a:tblGrid>
                <a:gridCol w="204021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63400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56149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32485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Loyalty End Cap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Spirits - 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Canadian Whisky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Month-long at-shelf AIR MILES offer required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689055"/>
              </p:ext>
            </p:extLst>
          </p:nvPr>
        </p:nvGraphicFramePr>
        <p:xfrm>
          <a:off x="103740" y="2507333"/>
          <a:ext cx="6592248" cy="112186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56242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36006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 dirty="0"/>
                        <a:t>Month-long At Shelf AIR MILES offer submitted?</a:t>
                      </a:r>
                      <a:endParaRPr lang="en-CA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D2834C8-37D5-E37E-5B22-CEE1306EF5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530512"/>
              </p:ext>
            </p:extLst>
          </p:nvPr>
        </p:nvGraphicFramePr>
        <p:xfrm>
          <a:off x="103740" y="1458012"/>
          <a:ext cx="6592248" cy="83550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1538">
                  <a:extLst>
                    <a:ext uri="{9D8B030D-6E8A-4147-A177-3AD203B41FA5}">
                      <a16:colId xmlns:a16="http://schemas.microsoft.com/office/drawing/2014/main" val="1263666639"/>
                    </a:ext>
                  </a:extLst>
                </a:gridCol>
                <a:gridCol w="1028726">
                  <a:extLst>
                    <a:ext uri="{9D8B030D-6E8A-4147-A177-3AD203B41FA5}">
                      <a16:colId xmlns:a16="http://schemas.microsoft.com/office/drawing/2014/main" val="2553063344"/>
                    </a:ext>
                  </a:extLst>
                </a:gridCol>
                <a:gridCol w="3750118">
                  <a:extLst>
                    <a:ext uri="{9D8B030D-6E8A-4147-A177-3AD203B41FA5}">
                      <a16:colId xmlns:a16="http://schemas.microsoft.com/office/drawing/2014/main" val="897640372"/>
                    </a:ext>
                  </a:extLst>
                </a:gridCol>
                <a:gridCol w="597034">
                  <a:extLst>
                    <a:ext uri="{9D8B030D-6E8A-4147-A177-3AD203B41FA5}">
                      <a16:colId xmlns:a16="http://schemas.microsoft.com/office/drawing/2014/main" val="321623121"/>
                    </a:ext>
                  </a:extLst>
                </a:gridCol>
                <a:gridCol w="704832">
                  <a:extLst>
                    <a:ext uri="{9D8B030D-6E8A-4147-A177-3AD203B41FA5}">
                      <a16:colId xmlns:a16="http://schemas.microsoft.com/office/drawing/2014/main" val="2097983109"/>
                    </a:ext>
                  </a:extLst>
                </a:gridCol>
              </a:tblGrid>
              <a:tr h="592730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 Description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Price</a:t>
                      </a:r>
                    </a:p>
                    <a:p>
                      <a:pPr algn="ctr"/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563243"/>
                  </a:ext>
                </a:extLst>
              </a:tr>
              <a:tr h="242775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88229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393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7" y="3667011"/>
            <a:ext cx="3089243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778536"/>
              </p:ext>
            </p:extLst>
          </p:nvPr>
        </p:nvGraphicFramePr>
        <p:xfrm>
          <a:off x="94376" y="714879"/>
          <a:ext cx="6669247" cy="55324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Social/Environmental End Cap</a:t>
                      </a:r>
                      <a:b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Categories 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Pride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categories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389539"/>
              </p:ext>
            </p:extLst>
          </p:nvPr>
        </p:nvGraphicFramePr>
        <p:xfrm>
          <a:off x="94376" y="1531435"/>
          <a:ext cx="6669245" cy="86553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0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607717">
                <a:tc>
                  <a:txBody>
                    <a:bodyPr/>
                    <a:lstStyle/>
                    <a:p>
                      <a:r>
                        <a:rPr lang="en-US"/>
                        <a:t>SKU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Suggested By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Product Description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Size</a:t>
                      </a:r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Price</a:t>
                      </a:r>
                    </a:p>
                    <a:p>
                      <a:pPr algn="ctr"/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57819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78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6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491185"/>
              </p:ext>
            </p:extLst>
          </p:nvPr>
        </p:nvGraphicFramePr>
        <p:xfrm>
          <a:off x="92877" y="714879"/>
          <a:ext cx="6670746" cy="553240"/>
        </p:xfrm>
        <a:graphic>
          <a:graphicData uri="http://schemas.openxmlformats.org/drawingml/2006/table">
            <a:tbl>
              <a:tblPr/>
              <a:tblGrid>
                <a:gridCol w="2064508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4398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962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878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Seasonal End Cap 2</a:t>
                      </a:r>
                      <a:b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(Tier 1-3)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Wine - 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Sparkling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Sparkling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218957"/>
              </p:ext>
            </p:extLst>
          </p:nvPr>
        </p:nvGraphicFramePr>
        <p:xfrm>
          <a:off x="92877" y="1531435"/>
          <a:ext cx="6669249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7513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40742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93921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4008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3065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676020">
                <a:tc>
                  <a:txBody>
                    <a:bodyPr/>
                    <a:lstStyle/>
                    <a:p>
                      <a:r>
                        <a:rPr lang="en-US" sz="1400"/>
                        <a:t>SKU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Product Description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Price</a:t>
                      </a:r>
                    </a:p>
                    <a:p>
                      <a:pPr algn="ctr"/>
                      <a:endParaRPr lang="en-CA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52396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95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016D5-205E-5DE5-69E1-CDE854D8D9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376" y="438738"/>
            <a:ext cx="6180065" cy="303471"/>
          </a:xfrm>
        </p:spPr>
        <p:txBody>
          <a:bodyPr>
            <a:normAutofit fontScale="90000"/>
          </a:bodyPr>
          <a:lstStyle/>
          <a:p>
            <a:pPr algn="l"/>
            <a:r>
              <a:rPr lang="en-US" sz="1800" b="1" dirty="0"/>
              <a:t>June 2025 – MBLL Driven Display Suggestion Slide</a:t>
            </a:r>
            <a:br>
              <a:rPr lang="en-US" sz="1800" b="1" dirty="0"/>
            </a:br>
            <a:endParaRPr lang="en-CA" sz="2000" b="1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0D4B8-5D40-D289-0B99-96284D1160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376" y="3667010"/>
            <a:ext cx="3410125" cy="4886516"/>
          </a:xfrm>
          <a:ln w="127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en-CA" b="1"/>
              <a:t>Why does this SKU fit the theme?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CA"/>
          </a:p>
          <a:p>
            <a:pPr algn="l"/>
            <a:r>
              <a:rPr lang="en-CA" i="1"/>
              <a:t>Sales data, historical performance, product attributes, tasting notes, etc.</a:t>
            </a:r>
          </a:p>
          <a:p>
            <a:pPr algn="l"/>
            <a:endParaRPr lang="en-CA" i="1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01B9F8A-BA2B-7571-07BD-CBA391F254D9}"/>
              </a:ext>
            </a:extLst>
          </p:cNvPr>
          <p:cNvSpPr/>
          <p:nvPr/>
        </p:nvSpPr>
        <p:spPr>
          <a:xfrm>
            <a:off x="3674378" y="3667011"/>
            <a:ext cx="3089246" cy="48865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C54331-2BBE-CEFC-8AF9-314A99F65E7E}"/>
              </a:ext>
            </a:extLst>
          </p:cNvPr>
          <p:cNvSpPr txBox="1"/>
          <p:nvPr/>
        </p:nvSpPr>
        <p:spPr>
          <a:xfrm>
            <a:off x="4518856" y="5955479"/>
            <a:ext cx="15675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>
                <a:highlight>
                  <a:srgbClr val="FFFF00"/>
                </a:highlight>
              </a:rPr>
              <a:t>Insert Product </a:t>
            </a:r>
          </a:p>
          <a:p>
            <a:pPr algn="ctr"/>
            <a:r>
              <a:rPr lang="en-US">
                <a:highlight>
                  <a:srgbClr val="FFFF00"/>
                </a:highlight>
              </a:rPr>
              <a:t>Image Here</a:t>
            </a:r>
            <a:endParaRPr lang="en-CA">
              <a:highlight>
                <a:srgbClr val="FFFF00"/>
              </a:highlight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1AFD0E7-B8B5-B6CB-F9AC-1EE9667670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887977"/>
              </p:ext>
            </p:extLst>
          </p:nvPr>
        </p:nvGraphicFramePr>
        <p:xfrm>
          <a:off x="94376" y="714879"/>
          <a:ext cx="6669247" cy="553240"/>
        </p:xfrm>
        <a:graphic>
          <a:graphicData uri="http://schemas.openxmlformats.org/drawingml/2006/table">
            <a:tbl>
              <a:tblPr/>
              <a:tblGrid>
                <a:gridCol w="2064044">
                  <a:extLst>
                    <a:ext uri="{9D8B030D-6E8A-4147-A177-3AD203B41FA5}">
                      <a16:colId xmlns:a16="http://schemas.microsoft.com/office/drawing/2014/main" val="1928089220"/>
                    </a:ext>
                  </a:extLst>
                </a:gridCol>
                <a:gridCol w="1783997">
                  <a:extLst>
                    <a:ext uri="{9D8B030D-6E8A-4147-A177-3AD203B41FA5}">
                      <a16:colId xmlns:a16="http://schemas.microsoft.com/office/drawing/2014/main" val="3707662665"/>
                    </a:ext>
                  </a:extLst>
                </a:gridCol>
                <a:gridCol w="663813">
                  <a:extLst>
                    <a:ext uri="{9D8B030D-6E8A-4147-A177-3AD203B41FA5}">
                      <a16:colId xmlns:a16="http://schemas.microsoft.com/office/drawing/2014/main" val="2980620720"/>
                    </a:ext>
                  </a:extLst>
                </a:gridCol>
                <a:gridCol w="2157393">
                  <a:extLst>
                    <a:ext uri="{9D8B030D-6E8A-4147-A177-3AD203B41FA5}">
                      <a16:colId xmlns:a16="http://schemas.microsoft.com/office/drawing/2014/main" val="448585550"/>
                    </a:ext>
                  </a:extLst>
                </a:gridCol>
              </a:tblGrid>
              <a:tr h="170183"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MBLL Driven Programs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Display Theme</a:t>
                      </a:r>
                    </a:p>
                  </a:txBody>
                  <a:tcPr marL="4600" marR="4600" marT="46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# of SKUs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4600" marR="4600" marT="46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655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Impulse Cold Box</a:t>
                      </a:r>
                      <a:b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(39 stores)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Wine -</a:t>
                      </a:r>
                      <a:b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CA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 to 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Canadian White Wine (excluding BBIC)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5287012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F4E51112-9A39-C9E7-DE8A-370BE6332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300969"/>
              </p:ext>
            </p:extLst>
          </p:nvPr>
        </p:nvGraphicFramePr>
        <p:xfrm>
          <a:off x="103739" y="1531435"/>
          <a:ext cx="6659886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16786">
                  <a:extLst>
                    <a:ext uri="{9D8B030D-6E8A-4147-A177-3AD203B41FA5}">
                      <a16:colId xmlns:a16="http://schemas.microsoft.com/office/drawing/2014/main" val="625126859"/>
                    </a:ext>
                  </a:extLst>
                </a:gridCol>
                <a:gridCol w="1039281">
                  <a:extLst>
                    <a:ext uri="{9D8B030D-6E8A-4147-A177-3AD203B41FA5}">
                      <a16:colId xmlns:a16="http://schemas.microsoft.com/office/drawing/2014/main" val="179208895"/>
                    </a:ext>
                  </a:extLst>
                </a:gridCol>
                <a:gridCol w="3788595">
                  <a:extLst>
                    <a:ext uri="{9D8B030D-6E8A-4147-A177-3AD203B41FA5}">
                      <a16:colId xmlns:a16="http://schemas.microsoft.com/office/drawing/2014/main" val="3467720620"/>
                    </a:ext>
                  </a:extLst>
                </a:gridCol>
                <a:gridCol w="603160">
                  <a:extLst>
                    <a:ext uri="{9D8B030D-6E8A-4147-A177-3AD203B41FA5}">
                      <a16:colId xmlns:a16="http://schemas.microsoft.com/office/drawing/2014/main" val="2301859215"/>
                    </a:ext>
                  </a:extLst>
                </a:gridCol>
                <a:gridCol w="712064">
                  <a:extLst>
                    <a:ext uri="{9D8B030D-6E8A-4147-A177-3AD203B41FA5}">
                      <a16:colId xmlns:a16="http://schemas.microsoft.com/office/drawing/2014/main" val="2017519492"/>
                    </a:ext>
                  </a:extLst>
                </a:gridCol>
              </a:tblGrid>
              <a:tr h="676020">
                <a:tc>
                  <a:txBody>
                    <a:bodyPr/>
                    <a:lstStyle/>
                    <a:p>
                      <a:r>
                        <a:rPr lang="en-US" sz="1400" dirty="0"/>
                        <a:t>SKU</a:t>
                      </a:r>
                      <a:endParaRPr lang="en-C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Suggested By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Product Description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Size</a:t>
                      </a:r>
                      <a:endParaRPr lang="en-C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Price</a:t>
                      </a:r>
                    </a:p>
                    <a:p>
                      <a:pPr algn="ctr"/>
                      <a:endParaRPr lang="en-CA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145324"/>
                  </a:ext>
                </a:extLst>
              </a:tr>
              <a:tr h="252396"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558000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F377A00-9C47-3A91-EDA8-10F6D668AE3A}"/>
              </a:ext>
            </a:extLst>
          </p:cNvPr>
          <p:cNvGraphicFramePr>
            <a:graphicFrameLocks noGrp="1"/>
          </p:cNvGraphicFramePr>
          <p:nvPr/>
        </p:nvGraphicFramePr>
        <p:xfrm>
          <a:off x="94376" y="2507333"/>
          <a:ext cx="6669248" cy="92841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395444">
                  <a:extLst>
                    <a:ext uri="{9D8B030D-6E8A-4147-A177-3AD203B41FA5}">
                      <a16:colId xmlns:a16="http://schemas.microsoft.com/office/drawing/2014/main" val="3532057295"/>
                    </a:ext>
                  </a:extLst>
                </a:gridCol>
                <a:gridCol w="3273804">
                  <a:extLst>
                    <a:ext uri="{9D8B030D-6E8A-4147-A177-3AD203B41FA5}">
                      <a16:colId xmlns:a16="http://schemas.microsoft.com/office/drawing/2014/main" val="688322287"/>
                    </a:ext>
                  </a:extLst>
                </a:gridCol>
              </a:tblGrid>
              <a:tr h="309472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tx1"/>
                          </a:solidFill>
                        </a:rPr>
                        <a:t>Approved Liquor Mart Listing?</a:t>
                      </a:r>
                      <a:endParaRPr lang="en-CA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3482062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Additional Value (LTO, AIR MILES, Value Add)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225074"/>
                  </a:ext>
                </a:extLst>
              </a:tr>
              <a:tr h="309472">
                <a:tc>
                  <a:txBody>
                    <a:bodyPr/>
                    <a:lstStyle/>
                    <a:p>
                      <a:r>
                        <a:rPr lang="en-US" b="1"/>
                        <a:t>Excel Application Submitted?</a:t>
                      </a:r>
                      <a:endParaRPr lang="en-CA" b="1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solidFill>
                            <a:schemeClr val="tx1"/>
                          </a:solidFill>
                        </a:rPr>
                        <a:t>YES/NO</a:t>
                      </a:r>
                      <a:endParaRPr lang="en-CA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9914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156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c5e332-122e-482a-8c4d-2ec456d5669e">
      <Terms xmlns="http://schemas.microsoft.com/office/infopath/2007/PartnerControls"/>
    </lcf76f155ced4ddcb4097134ff3c332f>
    <TaxCatchAll xmlns="5967df79-d9af-484e-84ca-b80eff0fdd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0C09071F6CF2469D2CAC98CB9457C8" ma:contentTypeVersion="11" ma:contentTypeDescription="Create a new document." ma:contentTypeScope="" ma:versionID="8a64f375cfa2025a3053a051cb7270fd">
  <xsd:schema xmlns:xsd="http://www.w3.org/2001/XMLSchema" xmlns:xs="http://www.w3.org/2001/XMLSchema" xmlns:p="http://schemas.microsoft.com/office/2006/metadata/properties" xmlns:ns2="d8c5e332-122e-482a-8c4d-2ec456d5669e" xmlns:ns3="5967df79-d9af-484e-84ca-b80eff0fddde" targetNamespace="http://schemas.microsoft.com/office/2006/metadata/properties" ma:root="true" ma:fieldsID="f52acd3f86e184290774f036b8a598b8" ns2:_="" ns3:_="">
    <xsd:import namespace="d8c5e332-122e-482a-8c4d-2ec456d5669e"/>
    <xsd:import namespace="5967df79-d9af-484e-84ca-b80eff0fdd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c5e332-122e-482a-8c4d-2ec456d566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56c108d-a88f-48e9-8b2a-4d2b9e067de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67df79-d9af-484e-84ca-b80eff0fdd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fedb130-d877-424d-812c-4a9257340f67}" ma:internalName="TaxCatchAll" ma:showField="CatchAllData" ma:web="5967df79-d9af-484e-84ca-b80eff0fdd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68CBC2-DEA6-4687-94EF-4D83D57B6B0F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elements/1.1/"/>
    <ds:schemaRef ds:uri="d8c5e332-122e-482a-8c4d-2ec456d5669e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5967df79-d9af-484e-84ca-b80eff0fddde"/>
  </ds:schemaRefs>
</ds:datastoreItem>
</file>

<file path=customXml/itemProps2.xml><?xml version="1.0" encoding="utf-8"?>
<ds:datastoreItem xmlns:ds="http://schemas.openxmlformats.org/officeDocument/2006/customXml" ds:itemID="{A463BC2F-29B2-4C5D-85B1-DBD96CAE0AFB}">
  <ds:schemaRefs>
    <ds:schemaRef ds:uri="5967df79-d9af-484e-84ca-b80eff0fddde"/>
    <ds:schemaRef ds:uri="d8c5e332-122e-482a-8c4d-2ec456d566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6E589CC-5ACB-4F4A-8009-5EAE0D7BD8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22</TotalTime>
  <Words>633</Words>
  <Application>Microsoft Office PowerPoint</Application>
  <PresentationFormat>Letter Paper (8.5x11 in)</PresentationFormat>
  <Paragraphs>157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June 2025 – MBLL Driven Display Suggestion Slide - EXAMPLE </vt:lpstr>
      <vt:lpstr>June 2025 – MBLL Driven Display Suggestion Slide </vt:lpstr>
      <vt:lpstr>June 2025 – MBLL Driven Display Suggestion Slide </vt:lpstr>
      <vt:lpstr>June 2025 – MBLL Driven Display Suggestion Slide </vt:lpstr>
      <vt:lpstr>June 2025 – MBLL Driven Display Suggestion Slide </vt:lpstr>
      <vt:lpstr>June 2025 – MBLL Driven Display Suggestion Slide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Name : Local</dc:title>
  <dc:creator>Samantha Wagner</dc:creator>
  <cp:lastModifiedBy>Samantha Wagner</cp:lastModifiedBy>
  <cp:revision>2</cp:revision>
  <dcterms:created xsi:type="dcterms:W3CDTF">2024-11-25T21:28:07Z</dcterms:created>
  <dcterms:modified xsi:type="dcterms:W3CDTF">2024-12-16T21:13:34Z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0x0101002B0C09071F6CF2469D2CAC98CB9457C8</vt:lpwstr>
  </property>
  <property fmtid="{D5CDD505-2E9C-101B-9397-08002B2CF9AE}" pid="3" name="MediaServiceImageTags">
    <vt:lpwstr/>
  </property>
</Properties>
</file>